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3" r:id="rId2"/>
  </p:sldMasterIdLst>
  <p:notesMasterIdLst>
    <p:notesMasterId r:id="rId4"/>
  </p:notesMasterIdLst>
  <p:handoutMasterIdLst>
    <p:handoutMasterId r:id="rId5"/>
  </p:handoutMasterIdLst>
  <p:sldIdLst>
    <p:sldId id="258" r:id="rId3"/>
  </p:sldIdLst>
  <p:sldSz cx="29260800" cy="16459200"/>
  <p:notesSz cx="6858000" cy="9144000"/>
  <p:defaultTextStyle>
    <a:defPPr>
      <a:defRPr lang="en-US"/>
    </a:defPPr>
    <a:lvl1pPr marL="0" algn="l" defTabSz="2507527" rtl="0" eaLnBrk="1" latinLnBrk="0" hangingPunct="1">
      <a:defRPr sz="4913" kern="1200">
        <a:solidFill>
          <a:schemeClr val="tx1"/>
        </a:solidFill>
        <a:latin typeface="+mn-lt"/>
        <a:ea typeface="+mn-ea"/>
        <a:cs typeface="+mn-cs"/>
      </a:defRPr>
    </a:lvl1pPr>
    <a:lvl2pPr marL="1253764" algn="l" defTabSz="2507527" rtl="0" eaLnBrk="1" latinLnBrk="0" hangingPunct="1">
      <a:defRPr sz="4913" kern="1200">
        <a:solidFill>
          <a:schemeClr val="tx1"/>
        </a:solidFill>
        <a:latin typeface="+mn-lt"/>
        <a:ea typeface="+mn-ea"/>
        <a:cs typeface="+mn-cs"/>
      </a:defRPr>
    </a:lvl2pPr>
    <a:lvl3pPr marL="2507527" algn="l" defTabSz="2507527" rtl="0" eaLnBrk="1" latinLnBrk="0" hangingPunct="1">
      <a:defRPr sz="4913" kern="1200">
        <a:solidFill>
          <a:schemeClr val="tx1"/>
        </a:solidFill>
        <a:latin typeface="+mn-lt"/>
        <a:ea typeface="+mn-ea"/>
        <a:cs typeface="+mn-cs"/>
      </a:defRPr>
    </a:lvl3pPr>
    <a:lvl4pPr marL="3761290" algn="l" defTabSz="2507527" rtl="0" eaLnBrk="1" latinLnBrk="0" hangingPunct="1">
      <a:defRPr sz="4913" kern="1200">
        <a:solidFill>
          <a:schemeClr val="tx1"/>
        </a:solidFill>
        <a:latin typeface="+mn-lt"/>
        <a:ea typeface="+mn-ea"/>
        <a:cs typeface="+mn-cs"/>
      </a:defRPr>
    </a:lvl4pPr>
    <a:lvl5pPr marL="5015053" algn="l" defTabSz="2507527" rtl="0" eaLnBrk="1" latinLnBrk="0" hangingPunct="1">
      <a:defRPr sz="4913" kern="1200">
        <a:solidFill>
          <a:schemeClr val="tx1"/>
        </a:solidFill>
        <a:latin typeface="+mn-lt"/>
        <a:ea typeface="+mn-ea"/>
        <a:cs typeface="+mn-cs"/>
      </a:defRPr>
    </a:lvl5pPr>
    <a:lvl6pPr marL="6268818" algn="l" defTabSz="2507527" rtl="0" eaLnBrk="1" latinLnBrk="0" hangingPunct="1">
      <a:defRPr sz="4913" kern="1200">
        <a:solidFill>
          <a:schemeClr val="tx1"/>
        </a:solidFill>
        <a:latin typeface="+mn-lt"/>
        <a:ea typeface="+mn-ea"/>
        <a:cs typeface="+mn-cs"/>
      </a:defRPr>
    </a:lvl6pPr>
    <a:lvl7pPr marL="7522581" algn="l" defTabSz="2507527" rtl="0" eaLnBrk="1" latinLnBrk="0" hangingPunct="1">
      <a:defRPr sz="4913" kern="1200">
        <a:solidFill>
          <a:schemeClr val="tx1"/>
        </a:solidFill>
        <a:latin typeface="+mn-lt"/>
        <a:ea typeface="+mn-ea"/>
        <a:cs typeface="+mn-cs"/>
      </a:defRPr>
    </a:lvl7pPr>
    <a:lvl8pPr marL="8776344" algn="l" defTabSz="2507527" rtl="0" eaLnBrk="1" latinLnBrk="0" hangingPunct="1">
      <a:defRPr sz="4913" kern="1200">
        <a:solidFill>
          <a:schemeClr val="tx1"/>
        </a:solidFill>
        <a:latin typeface="+mn-lt"/>
        <a:ea typeface="+mn-ea"/>
        <a:cs typeface="+mn-cs"/>
      </a:defRPr>
    </a:lvl8pPr>
    <a:lvl9pPr marL="10030108" algn="l" defTabSz="2507527" rtl="0" eaLnBrk="1" latinLnBrk="0" hangingPunct="1">
      <a:defRPr sz="491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D5ED"/>
    <a:srgbClr val="F6F8FC"/>
    <a:srgbClr val="545554"/>
    <a:srgbClr val="F3F5FA"/>
    <a:srgbClr val="CDD2DE"/>
    <a:srgbClr val="E3E9E5"/>
    <a:srgbClr val="EAEAE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05" autoAdjust="0"/>
    <p:restoredTop sz="94632" autoAdjust="0"/>
  </p:normalViewPr>
  <p:slideViewPr>
    <p:cSldViewPr snapToGrid="0" snapToObjects="1" showGuides="1">
      <p:cViewPr varScale="1">
        <p:scale>
          <a:sx n="47" d="100"/>
          <a:sy n="47" d="100"/>
        </p:scale>
        <p:origin x="1064" y="24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87" d="100"/>
          <a:sy n="87" d="100"/>
        </p:scale>
        <p:origin x="3840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8C5BC-9A70-462C-B28D-9600239EAC64}" type="datetimeFigureOut">
              <a:rPr lang="en-US" smtClean="0"/>
              <a:pPr/>
              <a:t>4/5/21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068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4/5/21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637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507527" rtl="0" eaLnBrk="1" latinLnBrk="0" hangingPunct="1">
      <a:defRPr sz="3313" kern="1200">
        <a:solidFill>
          <a:schemeClr val="tx1"/>
        </a:solidFill>
        <a:latin typeface="+mn-lt"/>
        <a:ea typeface="+mn-ea"/>
        <a:cs typeface="+mn-cs"/>
      </a:defRPr>
    </a:lvl1pPr>
    <a:lvl2pPr marL="1253764" algn="l" defTabSz="2507527" rtl="0" eaLnBrk="1" latinLnBrk="0" hangingPunct="1">
      <a:defRPr sz="3313" kern="1200">
        <a:solidFill>
          <a:schemeClr val="tx1"/>
        </a:solidFill>
        <a:latin typeface="+mn-lt"/>
        <a:ea typeface="+mn-ea"/>
        <a:cs typeface="+mn-cs"/>
      </a:defRPr>
    </a:lvl2pPr>
    <a:lvl3pPr marL="2507527" algn="l" defTabSz="2507527" rtl="0" eaLnBrk="1" latinLnBrk="0" hangingPunct="1">
      <a:defRPr sz="3313" kern="1200">
        <a:solidFill>
          <a:schemeClr val="tx1"/>
        </a:solidFill>
        <a:latin typeface="+mn-lt"/>
        <a:ea typeface="+mn-ea"/>
        <a:cs typeface="+mn-cs"/>
      </a:defRPr>
    </a:lvl3pPr>
    <a:lvl4pPr marL="3761290" algn="l" defTabSz="2507527" rtl="0" eaLnBrk="1" latinLnBrk="0" hangingPunct="1">
      <a:defRPr sz="3313" kern="1200">
        <a:solidFill>
          <a:schemeClr val="tx1"/>
        </a:solidFill>
        <a:latin typeface="+mn-lt"/>
        <a:ea typeface="+mn-ea"/>
        <a:cs typeface="+mn-cs"/>
      </a:defRPr>
    </a:lvl4pPr>
    <a:lvl5pPr marL="5015053" algn="l" defTabSz="2507527" rtl="0" eaLnBrk="1" latinLnBrk="0" hangingPunct="1">
      <a:defRPr sz="3313" kern="1200">
        <a:solidFill>
          <a:schemeClr val="tx1"/>
        </a:solidFill>
        <a:latin typeface="+mn-lt"/>
        <a:ea typeface="+mn-ea"/>
        <a:cs typeface="+mn-cs"/>
      </a:defRPr>
    </a:lvl5pPr>
    <a:lvl6pPr marL="6268818" algn="l" defTabSz="2507527" rtl="0" eaLnBrk="1" latinLnBrk="0" hangingPunct="1">
      <a:defRPr sz="3313" kern="1200">
        <a:solidFill>
          <a:schemeClr val="tx1"/>
        </a:solidFill>
        <a:latin typeface="+mn-lt"/>
        <a:ea typeface="+mn-ea"/>
        <a:cs typeface="+mn-cs"/>
      </a:defRPr>
    </a:lvl6pPr>
    <a:lvl7pPr marL="7522581" algn="l" defTabSz="2507527" rtl="0" eaLnBrk="1" latinLnBrk="0" hangingPunct="1">
      <a:defRPr sz="3313" kern="1200">
        <a:solidFill>
          <a:schemeClr val="tx1"/>
        </a:solidFill>
        <a:latin typeface="+mn-lt"/>
        <a:ea typeface="+mn-ea"/>
        <a:cs typeface="+mn-cs"/>
      </a:defRPr>
    </a:lvl7pPr>
    <a:lvl8pPr marL="8776344" algn="l" defTabSz="2507527" rtl="0" eaLnBrk="1" latinLnBrk="0" hangingPunct="1">
      <a:defRPr sz="3313" kern="1200">
        <a:solidFill>
          <a:schemeClr val="tx1"/>
        </a:solidFill>
        <a:latin typeface="+mn-lt"/>
        <a:ea typeface="+mn-ea"/>
        <a:cs typeface="+mn-cs"/>
      </a:defRPr>
    </a:lvl8pPr>
    <a:lvl9pPr marL="10030108" algn="l" defTabSz="2507527" rtl="0" eaLnBrk="1" latinLnBrk="0" hangingPunct="1">
      <a:defRPr sz="33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 Gu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7">
            <a:extLst>
              <a:ext uri="{FF2B5EF4-FFF2-40B4-BE49-F238E27FC236}">
                <a16:creationId xmlns:a16="http://schemas.microsoft.com/office/drawing/2014/main" id="{D79700E9-D1A1-D24E-B8AB-5C3038A93C5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393440" y="89646"/>
            <a:ext cx="22473920" cy="81451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4693" b="1" i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2pPr>
            <a:lvl3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3pPr>
            <a:lvl4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4pPr>
            <a:lvl5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5pPr>
          </a:lstStyle>
          <a:p>
            <a:pPr lvl="0"/>
            <a:r>
              <a:rPr lang="en-US" dirty="0"/>
              <a:t>Poster </a:t>
            </a:r>
            <a:r>
              <a:rPr lang="tr-TR" dirty="0"/>
              <a:t>Başlığı</a:t>
            </a:r>
            <a:endParaRPr lang="en-US" dirty="0"/>
          </a:p>
        </p:txBody>
      </p:sp>
      <p:sp>
        <p:nvSpPr>
          <p:cNvPr id="3" name="Text Placeholder 17">
            <a:extLst>
              <a:ext uri="{FF2B5EF4-FFF2-40B4-BE49-F238E27FC236}">
                <a16:creationId xmlns:a16="http://schemas.microsoft.com/office/drawing/2014/main" id="{58904895-11AB-0440-8A8C-4CFD6D7BE73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393440" y="1003111"/>
            <a:ext cx="22473920" cy="61754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413" b="1" i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2pPr>
            <a:lvl3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3pPr>
            <a:lvl4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4pPr>
            <a:lvl5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5pPr>
          </a:lstStyle>
          <a:p>
            <a:pPr lvl="0"/>
            <a:r>
              <a:rPr lang="tr-TR" dirty="0"/>
              <a:t>Yazarlar</a:t>
            </a:r>
            <a:endParaRPr lang="en-US" dirty="0"/>
          </a:p>
        </p:txBody>
      </p:sp>
      <p:sp>
        <p:nvSpPr>
          <p:cNvPr id="4" name="Text Placeholder 17">
            <a:extLst>
              <a:ext uri="{FF2B5EF4-FFF2-40B4-BE49-F238E27FC236}">
                <a16:creationId xmlns:a16="http://schemas.microsoft.com/office/drawing/2014/main" id="{DD0B8EC2-EFED-E542-8B90-121FC70C6D1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93440" y="1729215"/>
            <a:ext cx="22473920" cy="55201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987" b="1" i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2pPr>
            <a:lvl3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3pPr>
            <a:lvl4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4pPr>
            <a:lvl5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5pPr>
          </a:lstStyle>
          <a:p>
            <a:pPr lvl="0"/>
            <a:r>
              <a:rPr lang="tr-TR" dirty="0"/>
              <a:t>Kurum</a:t>
            </a:r>
            <a:endParaRPr lang="en-US" dirty="0"/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C32961E2-B15D-A84D-92EB-EF8236AD282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48461" y="2899799"/>
            <a:ext cx="6957879" cy="3877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lang="en-US" sz="1920" b="1" dirty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lang="en-US" sz="3413" smtClean="0"/>
            </a:lvl2pPr>
            <a:lvl3pPr>
              <a:defRPr lang="en-US" sz="2133" smtClean="0"/>
            </a:lvl3pPr>
            <a:lvl4pPr>
              <a:defRPr lang="en-US" sz="1707" smtClean="0"/>
            </a:lvl4pPr>
            <a:lvl5pPr>
              <a:defRPr lang="en-US" sz="1707"/>
            </a:lvl5pPr>
          </a:lstStyle>
          <a:p>
            <a:r>
              <a:rPr lang="en-US" dirty="0">
                <a:effectLst/>
                <a:latin typeface="Calibri" panose="020F0502020204030204" pitchFamily="34" charset="0"/>
              </a:rPr>
              <a:t>(</a:t>
            </a:r>
            <a:r>
              <a:rPr lang="tr-TR" dirty="0">
                <a:effectLst/>
                <a:latin typeface="Calibri" panose="020F0502020204030204" pitchFamily="34" charset="0"/>
              </a:rPr>
              <a:t>Tıklayınız)</a:t>
            </a:r>
            <a:r>
              <a:rPr lang="en-US" dirty="0">
                <a:effectLst/>
                <a:latin typeface="Calibri" panose="020F0502020204030204" pitchFamily="34" charset="0"/>
              </a:rPr>
              <a:t> </a:t>
            </a:r>
            <a:r>
              <a:rPr lang="tr-TR" dirty="0">
                <a:effectLst/>
                <a:latin typeface="Calibri" panose="020F0502020204030204" pitchFamily="34" charset="0"/>
              </a:rPr>
              <a:t>ÖZET</a:t>
            </a:r>
            <a:endParaRPr lang="en-US" dirty="0">
              <a:effectLst/>
              <a:latin typeface="Calibri" panose="020F0502020204030204" pitchFamily="34" charset="0"/>
            </a:endParaRPr>
          </a:p>
        </p:txBody>
      </p:sp>
      <p:sp>
        <p:nvSpPr>
          <p:cNvPr id="6" name="Text Placeholder 13">
            <a:extLst>
              <a:ext uri="{FF2B5EF4-FFF2-40B4-BE49-F238E27FC236}">
                <a16:creationId xmlns:a16="http://schemas.microsoft.com/office/drawing/2014/main" id="{84F5C0D6-0DBC-7C44-BBF0-56CA07F716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74918" y="3338381"/>
            <a:ext cx="6959003" cy="1034129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>
              <a:buNone/>
              <a:tabLst/>
              <a:defRPr lang="en-US" sz="1920" dirty="0"/>
            </a:lvl1pPr>
            <a:lvl2pPr marL="492776" indent="-247234">
              <a:tabLst/>
              <a:defRPr lang="en-US" sz="1493" dirty="0"/>
            </a:lvl2pPr>
            <a:lvl3pPr marL="492776" indent="-247234">
              <a:tabLst/>
              <a:defRPr lang="en-US" sz="1173" dirty="0"/>
            </a:lvl3pPr>
            <a:lvl4pPr marL="492776" indent="-247234">
              <a:tabLst/>
              <a:defRPr lang="en-US" sz="960" dirty="0"/>
            </a:lvl4pPr>
            <a:lvl5pPr marL="492776" indent="-247234">
              <a:tabLst/>
              <a:defRPr lang="en-US" sz="960" dirty="0"/>
            </a:lvl5pPr>
          </a:lstStyle>
          <a:p>
            <a:pPr lvl="0"/>
            <a:r>
              <a:rPr lang="tr-TR" dirty="0"/>
              <a:t>Metni yazınız veya kopyalayınız</a:t>
            </a:r>
            <a:endParaRPr lang="en-US" dirty="0"/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B579CA1E-0B2D-1B47-9800-2EB97B6AC97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47340" y="10031299"/>
            <a:ext cx="6959002" cy="3877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lang="en-US" sz="1920" b="1" dirty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lang="en-US" sz="3413" smtClean="0"/>
            </a:lvl2pPr>
            <a:lvl3pPr>
              <a:defRPr lang="en-US" sz="2133" smtClean="0"/>
            </a:lvl3pPr>
            <a:lvl4pPr>
              <a:defRPr lang="en-US" sz="1707" smtClean="0"/>
            </a:lvl4pPr>
            <a:lvl5pPr>
              <a:defRPr lang="en-US" sz="1707"/>
            </a:lvl5pPr>
          </a:lstStyle>
          <a:p>
            <a:r>
              <a:rPr lang="en-US" dirty="0">
                <a:effectLst/>
                <a:latin typeface="Calibri" panose="020F0502020204030204" pitchFamily="34" charset="0"/>
              </a:rPr>
              <a:t>(click to edit)  OBJECTIVES</a:t>
            </a:r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0FB70E52-71DF-9149-B846-FEA6967E5CE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47340" y="10431410"/>
            <a:ext cx="6986580" cy="1034129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>
              <a:buNone/>
              <a:tabLst/>
              <a:defRPr lang="en-US" sz="1920" dirty="0"/>
            </a:lvl1pPr>
            <a:lvl2pPr marL="492776" indent="-247234">
              <a:tabLst/>
              <a:defRPr lang="en-US" sz="1493" dirty="0"/>
            </a:lvl2pPr>
            <a:lvl3pPr marL="492776" indent="-247234">
              <a:tabLst/>
              <a:defRPr lang="en-US" sz="1173" dirty="0"/>
            </a:lvl3pPr>
            <a:lvl4pPr marL="492776" indent="-247234">
              <a:tabLst/>
              <a:defRPr lang="en-US" sz="960" dirty="0"/>
            </a:lvl4pPr>
            <a:lvl5pPr marL="492776" indent="-247234">
              <a:tabLst/>
              <a:defRPr lang="en-US" sz="960" dirty="0"/>
            </a:lvl5pPr>
          </a:lstStyle>
          <a:p>
            <a:pPr lvl="0"/>
            <a:r>
              <a:rPr lang="tr-TR" dirty="0"/>
              <a:t>Metni yazınız veya kopyalayınız</a:t>
            </a:r>
            <a:endParaRPr lang="en-US" dirty="0"/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8F5266F6-023E-074B-9345-95597B85ABC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3568" y="2912963"/>
            <a:ext cx="6995514" cy="3877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lang="en-US" sz="1920" b="1" dirty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lang="en-US" sz="3413" smtClean="0"/>
            </a:lvl2pPr>
            <a:lvl3pPr>
              <a:defRPr lang="en-US" sz="2133" smtClean="0"/>
            </a:lvl3pPr>
            <a:lvl4pPr>
              <a:defRPr lang="en-US" sz="1707" smtClean="0"/>
            </a:lvl4pPr>
            <a:lvl5pPr>
              <a:defRPr lang="en-US" sz="1707"/>
            </a:lvl5pPr>
          </a:lstStyle>
          <a:p>
            <a:r>
              <a:rPr lang="en-US" dirty="0">
                <a:effectLst/>
                <a:latin typeface="Calibri" panose="020F0502020204030204" pitchFamily="34" charset="0"/>
              </a:rPr>
              <a:t>(click to edit)  MATERIALS &amp; METHODS</a:t>
            </a:r>
          </a:p>
        </p:txBody>
      </p:sp>
      <p:sp>
        <p:nvSpPr>
          <p:cNvPr id="10" name="Text Placeholder 13">
            <a:extLst>
              <a:ext uri="{FF2B5EF4-FFF2-40B4-BE49-F238E27FC236}">
                <a16:creationId xmlns:a16="http://schemas.microsoft.com/office/drawing/2014/main" id="{3DF1CD88-5076-AA43-A491-4E07B715055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513783" y="3342720"/>
            <a:ext cx="6985298" cy="1034129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>
              <a:buNone/>
              <a:tabLst/>
              <a:defRPr lang="en-US" sz="1920" dirty="0"/>
            </a:lvl1pPr>
            <a:lvl2pPr marL="492776" indent="-247234">
              <a:tabLst/>
              <a:defRPr lang="en-US" sz="1493" dirty="0"/>
            </a:lvl2pPr>
            <a:lvl3pPr marL="492776" indent="-247234">
              <a:tabLst/>
              <a:defRPr lang="en-US" sz="1173" dirty="0"/>
            </a:lvl3pPr>
            <a:lvl4pPr marL="492776" indent="-247234">
              <a:tabLst/>
              <a:defRPr lang="en-US" sz="960" dirty="0"/>
            </a:lvl4pPr>
            <a:lvl5pPr marL="492776" indent="-247234">
              <a:tabLst/>
              <a:defRPr lang="en-US" sz="960" dirty="0"/>
            </a:lvl5pPr>
          </a:lstStyle>
          <a:p>
            <a:pPr lvl="0"/>
            <a:r>
              <a:rPr lang="tr-TR" dirty="0"/>
              <a:t>Metni yazınız veya kopyalayınız</a:t>
            </a:r>
            <a:endParaRPr lang="en-US" dirty="0"/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0D76EC8F-4F03-A846-9FC5-7A2FF39325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761560" y="2912963"/>
            <a:ext cx="6959003" cy="3877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lang="en-US" sz="1920" b="1" dirty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lang="en-US" sz="3413" smtClean="0"/>
            </a:lvl2pPr>
            <a:lvl3pPr>
              <a:defRPr lang="en-US" sz="2133" smtClean="0"/>
            </a:lvl3pPr>
            <a:lvl4pPr>
              <a:defRPr lang="en-US" sz="1707" smtClean="0"/>
            </a:lvl4pPr>
            <a:lvl5pPr>
              <a:defRPr lang="en-US" sz="1707"/>
            </a:lvl5pPr>
          </a:lstStyle>
          <a:p>
            <a:r>
              <a:rPr lang="en-US" dirty="0">
                <a:effectLst/>
                <a:latin typeface="Calibri" panose="020F0502020204030204" pitchFamily="34" charset="0"/>
              </a:rPr>
              <a:t>(click to edit)  RESULTS</a:t>
            </a:r>
          </a:p>
        </p:txBody>
      </p:sp>
      <p:sp>
        <p:nvSpPr>
          <p:cNvPr id="13" name="Text Placeholder 13">
            <a:extLst>
              <a:ext uri="{FF2B5EF4-FFF2-40B4-BE49-F238E27FC236}">
                <a16:creationId xmlns:a16="http://schemas.microsoft.com/office/drawing/2014/main" id="{F0F782CC-FD57-D84B-B9C0-D63834C9E3A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4778942" y="3342108"/>
            <a:ext cx="6985298" cy="1881028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>
              <a:buNone/>
              <a:tabLst/>
              <a:defRPr lang="en-US" sz="1920" dirty="0"/>
            </a:lvl1pPr>
            <a:lvl2pPr marL="492776" indent="-247234">
              <a:tabLst/>
              <a:defRPr lang="en-US" sz="1493" dirty="0"/>
            </a:lvl2pPr>
            <a:lvl3pPr marL="492776" indent="-247234">
              <a:tabLst/>
              <a:defRPr lang="en-US" sz="1173" dirty="0"/>
            </a:lvl3pPr>
            <a:lvl4pPr marL="492776" indent="-247234">
              <a:tabLst/>
              <a:defRPr lang="en-US" sz="960" dirty="0"/>
            </a:lvl4pPr>
            <a:lvl5pPr marL="492776" indent="-247234">
              <a:tabLst/>
              <a:defRPr lang="en-US" sz="960" dirty="0"/>
            </a:lvl5pPr>
          </a:lstStyle>
          <a:p>
            <a:pPr lvl="0"/>
            <a:r>
              <a:rPr lang="en-US" dirty="0"/>
              <a:t>Type in or paste your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EE2D0987-30BC-324D-8B01-689B2DDE005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2007592" y="2899799"/>
            <a:ext cx="6958839" cy="3877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lang="en-US" sz="1920" b="1" dirty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lang="en-US" sz="3413" smtClean="0"/>
            </a:lvl2pPr>
            <a:lvl3pPr>
              <a:defRPr lang="en-US" sz="2133" smtClean="0"/>
            </a:lvl3pPr>
            <a:lvl4pPr>
              <a:defRPr lang="en-US" sz="1707" smtClean="0"/>
            </a:lvl4pPr>
            <a:lvl5pPr>
              <a:defRPr lang="en-US" sz="1707"/>
            </a:lvl5pPr>
          </a:lstStyle>
          <a:p>
            <a:r>
              <a:rPr lang="en-US" dirty="0">
                <a:effectLst/>
                <a:latin typeface="Calibri" panose="020F0502020204030204" pitchFamily="34" charset="0"/>
              </a:rPr>
              <a:t>(click to edit)  CONCLUSIONS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CE6A7923-B02D-6641-BA13-107AF543E89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2034051" y="3338380"/>
            <a:ext cx="6959003" cy="1881028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>
              <a:buNone/>
              <a:tabLst/>
              <a:defRPr lang="en-US" sz="1920" dirty="0"/>
            </a:lvl1pPr>
            <a:lvl2pPr marL="492776" indent="-247234">
              <a:tabLst/>
              <a:defRPr lang="en-US" sz="1493" dirty="0"/>
            </a:lvl2pPr>
            <a:lvl3pPr marL="492776" indent="-247234">
              <a:tabLst/>
              <a:defRPr lang="en-US" sz="1173" dirty="0"/>
            </a:lvl3pPr>
            <a:lvl4pPr marL="492776" indent="-247234">
              <a:tabLst/>
              <a:defRPr lang="en-US" sz="960" dirty="0"/>
            </a:lvl4pPr>
            <a:lvl5pPr marL="492776" indent="-247234">
              <a:tabLst/>
              <a:defRPr lang="en-US" sz="960" dirty="0"/>
            </a:lvl5pPr>
          </a:lstStyle>
          <a:p>
            <a:pPr lvl="0"/>
            <a:r>
              <a:rPr lang="en-US" dirty="0"/>
              <a:t>Type in or paste your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11DD55CE-302F-C44C-867D-693A1C52303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2034215" y="10715425"/>
            <a:ext cx="6932379" cy="3877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lang="en-US" sz="1920" b="1" dirty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lang="en-US" sz="3413" smtClean="0"/>
            </a:lvl2pPr>
            <a:lvl3pPr>
              <a:defRPr lang="en-US" sz="2133" smtClean="0"/>
            </a:lvl3pPr>
            <a:lvl4pPr>
              <a:defRPr lang="en-US" sz="1707" smtClean="0"/>
            </a:lvl4pPr>
            <a:lvl5pPr>
              <a:defRPr lang="en-US" sz="1707"/>
            </a:lvl5pPr>
          </a:lstStyle>
          <a:p>
            <a:r>
              <a:rPr lang="en-US" dirty="0">
                <a:effectLst/>
                <a:latin typeface="Calibri" panose="020F0502020204030204" pitchFamily="34" charset="0"/>
              </a:rPr>
              <a:t>(click to edit)  REFERENCES</a:t>
            </a:r>
          </a:p>
        </p:txBody>
      </p:sp>
      <p:sp>
        <p:nvSpPr>
          <p:cNvPr id="19" name="Text Placeholder 13">
            <a:extLst>
              <a:ext uri="{FF2B5EF4-FFF2-40B4-BE49-F238E27FC236}">
                <a16:creationId xmlns:a16="http://schemas.microsoft.com/office/drawing/2014/main" id="{29E10D60-C2C8-1A41-8AEC-ED9557B1589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2034215" y="11136078"/>
            <a:ext cx="6932379" cy="1881028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>
              <a:buNone/>
              <a:tabLst/>
              <a:defRPr lang="en-US" sz="1920" dirty="0"/>
            </a:lvl1pPr>
            <a:lvl2pPr marL="492776" indent="-247234">
              <a:tabLst/>
              <a:defRPr lang="en-US" sz="1493" dirty="0"/>
            </a:lvl2pPr>
            <a:lvl3pPr marL="492776" indent="-247234">
              <a:tabLst/>
              <a:defRPr lang="en-US" sz="1173" dirty="0"/>
            </a:lvl3pPr>
            <a:lvl4pPr marL="492776" indent="-247234">
              <a:tabLst/>
              <a:defRPr lang="en-US" sz="960" dirty="0"/>
            </a:lvl4pPr>
            <a:lvl5pPr marL="492776" indent="-247234">
              <a:tabLst/>
              <a:defRPr lang="en-US" sz="960" dirty="0"/>
            </a:lvl5pPr>
          </a:lstStyle>
          <a:p>
            <a:pPr lvl="0"/>
            <a:r>
              <a:rPr lang="en-US" dirty="0"/>
              <a:t>Type in or paste your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Text Placeholder 9">
            <a:extLst>
              <a:ext uri="{FF2B5EF4-FFF2-40B4-BE49-F238E27FC236}">
                <a16:creationId xmlns:a16="http://schemas.microsoft.com/office/drawing/2014/main" id="{3DEEABC9-48DF-8C4B-B4B1-B380C254934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2034215" y="13689853"/>
            <a:ext cx="6932379" cy="3877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lang="en-US" sz="1920" b="1" dirty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lang="en-US" sz="3413" smtClean="0"/>
            </a:lvl2pPr>
            <a:lvl3pPr>
              <a:defRPr lang="en-US" sz="2133" smtClean="0"/>
            </a:lvl3pPr>
            <a:lvl4pPr>
              <a:defRPr lang="en-US" sz="1707" smtClean="0"/>
            </a:lvl4pPr>
            <a:lvl5pPr>
              <a:defRPr lang="en-US" sz="1707"/>
            </a:lvl5pPr>
          </a:lstStyle>
          <a:p>
            <a:r>
              <a:rPr lang="en-US" dirty="0">
                <a:effectLst/>
                <a:latin typeface="Calibri" panose="020F0502020204030204" pitchFamily="34" charset="0"/>
              </a:rPr>
              <a:t>(click to edit)  ACKNOWLEDGEMENTS or  CONTACT</a:t>
            </a:r>
          </a:p>
        </p:txBody>
      </p:sp>
      <p:sp>
        <p:nvSpPr>
          <p:cNvPr id="21" name="Text Placeholder 13">
            <a:extLst>
              <a:ext uri="{FF2B5EF4-FFF2-40B4-BE49-F238E27FC236}">
                <a16:creationId xmlns:a16="http://schemas.microsoft.com/office/drawing/2014/main" id="{A1288862-FD64-B14C-B46C-AF518E6B52C7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2060675" y="14089964"/>
            <a:ext cx="6905919" cy="1881028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>
              <a:buNone/>
              <a:tabLst/>
              <a:defRPr lang="en-US" sz="1920" dirty="0"/>
            </a:lvl1pPr>
            <a:lvl2pPr marL="492776" indent="-247234">
              <a:tabLst/>
              <a:defRPr lang="en-US" sz="1493" dirty="0"/>
            </a:lvl2pPr>
            <a:lvl3pPr marL="492776" indent="-247234">
              <a:tabLst/>
              <a:defRPr lang="en-US" sz="1173" dirty="0"/>
            </a:lvl3pPr>
            <a:lvl4pPr marL="492776" indent="-247234">
              <a:tabLst/>
              <a:defRPr lang="en-US" sz="960" dirty="0"/>
            </a:lvl4pPr>
            <a:lvl5pPr marL="492776" indent="-247234">
              <a:tabLst/>
              <a:defRPr lang="en-US" sz="960" dirty="0"/>
            </a:lvl5pPr>
          </a:lstStyle>
          <a:p>
            <a:pPr lvl="0"/>
            <a:r>
              <a:rPr lang="en-US" dirty="0"/>
              <a:t>Type in or paste your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80" userDrawn="1">
          <p15:clr>
            <a:srgbClr val="FBAE40"/>
          </p15:clr>
        </p15:guide>
        <p15:guide id="2" pos="154" userDrawn="1">
          <p15:clr>
            <a:srgbClr val="FBAE40"/>
          </p15:clr>
        </p15:guide>
        <p15:guide id="3" orient="horz" pos="10104" userDrawn="1">
          <p15:clr>
            <a:srgbClr val="FBAE40"/>
          </p15:clr>
        </p15:guide>
        <p15:guide id="4" pos="4557" userDrawn="1">
          <p15:clr>
            <a:srgbClr val="FBAE40"/>
          </p15:clr>
        </p15:guide>
        <p15:guide id="5" pos="4736" userDrawn="1">
          <p15:clr>
            <a:srgbClr val="FBAE40"/>
          </p15:clr>
        </p15:guide>
        <p15:guide id="6" pos="9139" userDrawn="1">
          <p15:clr>
            <a:srgbClr val="FBAE40"/>
          </p15:clr>
        </p15:guide>
        <p15:guide id="7" pos="9293" userDrawn="1">
          <p15:clr>
            <a:srgbClr val="FBAE40"/>
          </p15:clr>
        </p15:guide>
        <p15:guide id="8" pos="13696" userDrawn="1">
          <p15:clr>
            <a:srgbClr val="FBAE40"/>
          </p15:clr>
        </p15:guide>
        <p15:guide id="9" pos="13875" userDrawn="1">
          <p15:clr>
            <a:srgbClr val="FBAE40"/>
          </p15:clr>
        </p15:guide>
        <p15:guide id="10" pos="1827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out Gu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1585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ith Gu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7">
            <a:extLst>
              <a:ext uri="{FF2B5EF4-FFF2-40B4-BE49-F238E27FC236}">
                <a16:creationId xmlns:a16="http://schemas.microsoft.com/office/drawing/2014/main" id="{D79700E9-D1A1-D24E-B8AB-5C3038A93C5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393440" y="89646"/>
            <a:ext cx="22473920" cy="81451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4693" b="1" i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2pPr>
            <a:lvl3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3pPr>
            <a:lvl4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4pPr>
            <a:lvl5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5pPr>
          </a:lstStyle>
          <a:p>
            <a:pPr lvl="0"/>
            <a:r>
              <a:rPr lang="en-US" dirty="0"/>
              <a:t>Poster presentation title</a:t>
            </a:r>
          </a:p>
        </p:txBody>
      </p:sp>
      <p:sp>
        <p:nvSpPr>
          <p:cNvPr id="3" name="Text Placeholder 17">
            <a:extLst>
              <a:ext uri="{FF2B5EF4-FFF2-40B4-BE49-F238E27FC236}">
                <a16:creationId xmlns:a16="http://schemas.microsoft.com/office/drawing/2014/main" id="{58904895-11AB-0440-8A8C-4CFD6D7BE73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393440" y="1003111"/>
            <a:ext cx="22473920" cy="61754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413" b="1" i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2pPr>
            <a:lvl3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3pPr>
            <a:lvl4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4pPr>
            <a:lvl5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5pPr>
          </a:lstStyle>
          <a:p>
            <a:pPr lvl="0"/>
            <a:r>
              <a:rPr lang="en-US" dirty="0"/>
              <a:t>List of Authors and co-Authors / collaborators</a:t>
            </a:r>
          </a:p>
        </p:txBody>
      </p:sp>
      <p:sp>
        <p:nvSpPr>
          <p:cNvPr id="4" name="Text Placeholder 17">
            <a:extLst>
              <a:ext uri="{FF2B5EF4-FFF2-40B4-BE49-F238E27FC236}">
                <a16:creationId xmlns:a16="http://schemas.microsoft.com/office/drawing/2014/main" id="{DD0B8EC2-EFED-E542-8B90-121FC70C6D1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93440" y="1729215"/>
            <a:ext cx="22473920" cy="55201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987" b="1" i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2pPr>
            <a:lvl3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3pPr>
            <a:lvl4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4pPr>
            <a:lvl5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5pPr>
          </a:lstStyle>
          <a:p>
            <a:pPr lvl="0"/>
            <a:r>
              <a:rPr lang="en-US" dirty="0"/>
              <a:t>List of affiliated programs, institutions, organizations, schools, etc.</a:t>
            </a:r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C32961E2-B15D-A84D-92EB-EF8236AD282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48461" y="2899799"/>
            <a:ext cx="6957879" cy="3877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lang="en-US" sz="1920" b="1" dirty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lang="en-US" sz="3413" smtClean="0"/>
            </a:lvl2pPr>
            <a:lvl3pPr>
              <a:defRPr lang="en-US" sz="2133" smtClean="0"/>
            </a:lvl3pPr>
            <a:lvl4pPr>
              <a:defRPr lang="en-US" sz="1707" smtClean="0"/>
            </a:lvl4pPr>
            <a:lvl5pPr>
              <a:defRPr lang="en-US" sz="1707"/>
            </a:lvl5pPr>
          </a:lstStyle>
          <a:p>
            <a:r>
              <a:rPr lang="en-US" dirty="0">
                <a:effectLst/>
                <a:latin typeface="Calibri" panose="020F0502020204030204" pitchFamily="34" charset="0"/>
              </a:rPr>
              <a:t>(click to edit) INTRODUCTION or ABSTRACT</a:t>
            </a:r>
          </a:p>
        </p:txBody>
      </p:sp>
      <p:sp>
        <p:nvSpPr>
          <p:cNvPr id="6" name="Text Placeholder 13">
            <a:extLst>
              <a:ext uri="{FF2B5EF4-FFF2-40B4-BE49-F238E27FC236}">
                <a16:creationId xmlns:a16="http://schemas.microsoft.com/office/drawing/2014/main" id="{84F5C0D6-0DBC-7C44-BBF0-56CA07F716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74918" y="3338381"/>
            <a:ext cx="6959003" cy="1881028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>
              <a:buNone/>
              <a:tabLst/>
              <a:defRPr lang="en-US" sz="1920" dirty="0"/>
            </a:lvl1pPr>
            <a:lvl2pPr marL="492776" indent="-247234">
              <a:tabLst/>
              <a:defRPr lang="en-US" sz="1493" dirty="0"/>
            </a:lvl2pPr>
            <a:lvl3pPr marL="492776" indent="-247234">
              <a:tabLst/>
              <a:defRPr lang="en-US" sz="1173" dirty="0"/>
            </a:lvl3pPr>
            <a:lvl4pPr marL="492776" indent="-247234">
              <a:tabLst/>
              <a:defRPr lang="en-US" sz="960" dirty="0"/>
            </a:lvl4pPr>
            <a:lvl5pPr marL="492776" indent="-247234">
              <a:tabLst/>
              <a:defRPr lang="en-US" sz="960" dirty="0"/>
            </a:lvl5pPr>
          </a:lstStyle>
          <a:p>
            <a:pPr lvl="0"/>
            <a:r>
              <a:rPr lang="en-US" dirty="0"/>
              <a:t>Type in or paste your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B579CA1E-0B2D-1B47-9800-2EB97B6AC97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47340" y="10031299"/>
            <a:ext cx="6959002" cy="3877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lang="en-US" sz="1920" b="1" dirty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lang="en-US" sz="3413" smtClean="0"/>
            </a:lvl2pPr>
            <a:lvl3pPr>
              <a:defRPr lang="en-US" sz="2133" smtClean="0"/>
            </a:lvl3pPr>
            <a:lvl4pPr>
              <a:defRPr lang="en-US" sz="1707" smtClean="0"/>
            </a:lvl4pPr>
            <a:lvl5pPr>
              <a:defRPr lang="en-US" sz="1707"/>
            </a:lvl5pPr>
          </a:lstStyle>
          <a:p>
            <a:r>
              <a:rPr lang="en-US" dirty="0">
                <a:effectLst/>
                <a:latin typeface="Calibri" panose="020F0502020204030204" pitchFamily="34" charset="0"/>
              </a:rPr>
              <a:t>(click to edit)  OBJECTIVES</a:t>
            </a:r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0FB70E52-71DF-9149-B846-FEA6967E5CE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47340" y="10431410"/>
            <a:ext cx="6986580" cy="1881028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>
              <a:buNone/>
              <a:tabLst/>
              <a:defRPr lang="en-US" sz="1920" dirty="0"/>
            </a:lvl1pPr>
            <a:lvl2pPr marL="492776" indent="-247234">
              <a:tabLst/>
              <a:defRPr lang="en-US" sz="1493" dirty="0"/>
            </a:lvl2pPr>
            <a:lvl3pPr marL="492776" indent="-247234">
              <a:tabLst/>
              <a:defRPr lang="en-US" sz="1173" dirty="0"/>
            </a:lvl3pPr>
            <a:lvl4pPr marL="492776" indent="-247234">
              <a:tabLst/>
              <a:defRPr lang="en-US" sz="960" dirty="0"/>
            </a:lvl4pPr>
            <a:lvl5pPr marL="492776" indent="-247234">
              <a:tabLst/>
              <a:defRPr lang="en-US" sz="960" dirty="0"/>
            </a:lvl5pPr>
          </a:lstStyle>
          <a:p>
            <a:pPr lvl="0"/>
            <a:r>
              <a:rPr lang="en-US" dirty="0"/>
              <a:t>Type in or paste your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8F5266F6-023E-074B-9345-95597B85ABC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3568" y="2912963"/>
            <a:ext cx="6995514" cy="3877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lang="en-US" sz="1920" b="1" dirty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lang="en-US" sz="3413" smtClean="0"/>
            </a:lvl2pPr>
            <a:lvl3pPr>
              <a:defRPr lang="en-US" sz="2133" smtClean="0"/>
            </a:lvl3pPr>
            <a:lvl4pPr>
              <a:defRPr lang="en-US" sz="1707" smtClean="0"/>
            </a:lvl4pPr>
            <a:lvl5pPr>
              <a:defRPr lang="en-US" sz="1707"/>
            </a:lvl5pPr>
          </a:lstStyle>
          <a:p>
            <a:r>
              <a:rPr lang="en-US" dirty="0">
                <a:effectLst/>
                <a:latin typeface="Calibri" panose="020F0502020204030204" pitchFamily="34" charset="0"/>
              </a:rPr>
              <a:t>(click to edit)  MATERIALS &amp; METHODS</a:t>
            </a:r>
          </a:p>
        </p:txBody>
      </p:sp>
      <p:sp>
        <p:nvSpPr>
          <p:cNvPr id="10" name="Text Placeholder 13">
            <a:extLst>
              <a:ext uri="{FF2B5EF4-FFF2-40B4-BE49-F238E27FC236}">
                <a16:creationId xmlns:a16="http://schemas.microsoft.com/office/drawing/2014/main" id="{3DF1CD88-5076-AA43-A491-4E07B715055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513783" y="3342720"/>
            <a:ext cx="6985298" cy="1881028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>
              <a:buNone/>
              <a:tabLst/>
              <a:defRPr lang="en-US" sz="1920" dirty="0"/>
            </a:lvl1pPr>
            <a:lvl2pPr marL="492776" indent="-247234">
              <a:tabLst/>
              <a:defRPr lang="en-US" sz="1493" dirty="0"/>
            </a:lvl2pPr>
            <a:lvl3pPr marL="492776" indent="-247234">
              <a:tabLst/>
              <a:defRPr lang="en-US" sz="1173" dirty="0"/>
            </a:lvl3pPr>
            <a:lvl4pPr marL="492776" indent="-247234">
              <a:tabLst/>
              <a:defRPr lang="en-US" sz="960" dirty="0"/>
            </a:lvl4pPr>
            <a:lvl5pPr marL="492776" indent="-247234">
              <a:tabLst/>
              <a:defRPr lang="en-US" sz="960" dirty="0"/>
            </a:lvl5pPr>
          </a:lstStyle>
          <a:p>
            <a:pPr lvl="0"/>
            <a:r>
              <a:rPr lang="en-US" dirty="0"/>
              <a:t>Type in or paste your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0D76EC8F-4F03-A846-9FC5-7A2FF39325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761560" y="2912963"/>
            <a:ext cx="6959003" cy="3877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lang="en-US" sz="1920" b="1" dirty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lang="en-US" sz="3413" smtClean="0"/>
            </a:lvl2pPr>
            <a:lvl3pPr>
              <a:defRPr lang="en-US" sz="2133" smtClean="0"/>
            </a:lvl3pPr>
            <a:lvl4pPr>
              <a:defRPr lang="en-US" sz="1707" smtClean="0"/>
            </a:lvl4pPr>
            <a:lvl5pPr>
              <a:defRPr lang="en-US" sz="1707"/>
            </a:lvl5pPr>
          </a:lstStyle>
          <a:p>
            <a:r>
              <a:rPr lang="en-US" dirty="0">
                <a:effectLst/>
                <a:latin typeface="Calibri" panose="020F0502020204030204" pitchFamily="34" charset="0"/>
              </a:rPr>
              <a:t>(click to edit)  RESULTS</a:t>
            </a:r>
          </a:p>
        </p:txBody>
      </p:sp>
      <p:sp>
        <p:nvSpPr>
          <p:cNvPr id="13" name="Text Placeholder 13">
            <a:extLst>
              <a:ext uri="{FF2B5EF4-FFF2-40B4-BE49-F238E27FC236}">
                <a16:creationId xmlns:a16="http://schemas.microsoft.com/office/drawing/2014/main" id="{F0F782CC-FD57-D84B-B9C0-D63834C9E3A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4778942" y="3342108"/>
            <a:ext cx="6985298" cy="1881028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>
              <a:buNone/>
              <a:tabLst/>
              <a:defRPr lang="en-US" sz="1920" dirty="0"/>
            </a:lvl1pPr>
            <a:lvl2pPr marL="492776" indent="-247234">
              <a:tabLst/>
              <a:defRPr lang="en-US" sz="1493" dirty="0"/>
            </a:lvl2pPr>
            <a:lvl3pPr marL="492776" indent="-247234">
              <a:tabLst/>
              <a:defRPr lang="en-US" sz="1173" dirty="0"/>
            </a:lvl3pPr>
            <a:lvl4pPr marL="492776" indent="-247234">
              <a:tabLst/>
              <a:defRPr lang="en-US" sz="960" dirty="0"/>
            </a:lvl4pPr>
            <a:lvl5pPr marL="492776" indent="-247234">
              <a:tabLst/>
              <a:defRPr lang="en-US" sz="960" dirty="0"/>
            </a:lvl5pPr>
          </a:lstStyle>
          <a:p>
            <a:pPr lvl="0"/>
            <a:r>
              <a:rPr lang="en-US" dirty="0"/>
              <a:t>Type in or paste your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EE2D0987-30BC-324D-8B01-689B2DDE005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2007592" y="2899799"/>
            <a:ext cx="6958839" cy="3877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lang="en-US" sz="1920" b="1" dirty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lang="en-US" sz="3413" smtClean="0"/>
            </a:lvl2pPr>
            <a:lvl3pPr>
              <a:defRPr lang="en-US" sz="2133" smtClean="0"/>
            </a:lvl3pPr>
            <a:lvl4pPr>
              <a:defRPr lang="en-US" sz="1707" smtClean="0"/>
            </a:lvl4pPr>
            <a:lvl5pPr>
              <a:defRPr lang="en-US" sz="1707"/>
            </a:lvl5pPr>
          </a:lstStyle>
          <a:p>
            <a:r>
              <a:rPr lang="en-US" dirty="0">
                <a:effectLst/>
                <a:latin typeface="Calibri" panose="020F0502020204030204" pitchFamily="34" charset="0"/>
              </a:rPr>
              <a:t>(click to edit)  CONCLUSIONS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CE6A7923-B02D-6641-BA13-107AF543E89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2034051" y="3338380"/>
            <a:ext cx="6959003" cy="1881028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>
              <a:buNone/>
              <a:tabLst/>
              <a:defRPr lang="en-US" sz="1920" dirty="0"/>
            </a:lvl1pPr>
            <a:lvl2pPr marL="492776" indent="-247234">
              <a:tabLst/>
              <a:defRPr lang="en-US" sz="1493" dirty="0"/>
            </a:lvl2pPr>
            <a:lvl3pPr marL="492776" indent="-247234">
              <a:tabLst/>
              <a:defRPr lang="en-US" sz="1173" dirty="0"/>
            </a:lvl3pPr>
            <a:lvl4pPr marL="492776" indent="-247234">
              <a:tabLst/>
              <a:defRPr lang="en-US" sz="960" dirty="0"/>
            </a:lvl4pPr>
            <a:lvl5pPr marL="492776" indent="-247234">
              <a:tabLst/>
              <a:defRPr lang="en-US" sz="960" dirty="0"/>
            </a:lvl5pPr>
          </a:lstStyle>
          <a:p>
            <a:pPr lvl="0"/>
            <a:r>
              <a:rPr lang="en-US" dirty="0"/>
              <a:t>Type in or paste your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11DD55CE-302F-C44C-867D-693A1C52303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2034215" y="10715425"/>
            <a:ext cx="6932379" cy="3877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lang="en-US" sz="1920" b="1" dirty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lang="en-US" sz="3413" smtClean="0"/>
            </a:lvl2pPr>
            <a:lvl3pPr>
              <a:defRPr lang="en-US" sz="2133" smtClean="0"/>
            </a:lvl3pPr>
            <a:lvl4pPr>
              <a:defRPr lang="en-US" sz="1707" smtClean="0"/>
            </a:lvl4pPr>
            <a:lvl5pPr>
              <a:defRPr lang="en-US" sz="1707"/>
            </a:lvl5pPr>
          </a:lstStyle>
          <a:p>
            <a:r>
              <a:rPr lang="en-US" dirty="0">
                <a:effectLst/>
                <a:latin typeface="Calibri" panose="020F0502020204030204" pitchFamily="34" charset="0"/>
              </a:rPr>
              <a:t>(click to edit)  REFERENCES</a:t>
            </a:r>
          </a:p>
        </p:txBody>
      </p:sp>
      <p:sp>
        <p:nvSpPr>
          <p:cNvPr id="19" name="Text Placeholder 13">
            <a:extLst>
              <a:ext uri="{FF2B5EF4-FFF2-40B4-BE49-F238E27FC236}">
                <a16:creationId xmlns:a16="http://schemas.microsoft.com/office/drawing/2014/main" id="{29E10D60-C2C8-1A41-8AEC-ED9557B1589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2034215" y="11136078"/>
            <a:ext cx="6932379" cy="1881028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>
              <a:buNone/>
              <a:tabLst/>
              <a:defRPr lang="en-US" sz="1920" dirty="0"/>
            </a:lvl1pPr>
            <a:lvl2pPr marL="492776" indent="-247234">
              <a:tabLst/>
              <a:defRPr lang="en-US" sz="1493" dirty="0"/>
            </a:lvl2pPr>
            <a:lvl3pPr marL="492776" indent="-247234">
              <a:tabLst/>
              <a:defRPr lang="en-US" sz="1173" dirty="0"/>
            </a:lvl3pPr>
            <a:lvl4pPr marL="492776" indent="-247234">
              <a:tabLst/>
              <a:defRPr lang="en-US" sz="960" dirty="0"/>
            </a:lvl4pPr>
            <a:lvl5pPr marL="492776" indent="-247234">
              <a:tabLst/>
              <a:defRPr lang="en-US" sz="960" dirty="0"/>
            </a:lvl5pPr>
          </a:lstStyle>
          <a:p>
            <a:pPr lvl="0"/>
            <a:r>
              <a:rPr lang="en-US" dirty="0"/>
              <a:t>Type in or paste your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Text Placeholder 9">
            <a:extLst>
              <a:ext uri="{FF2B5EF4-FFF2-40B4-BE49-F238E27FC236}">
                <a16:creationId xmlns:a16="http://schemas.microsoft.com/office/drawing/2014/main" id="{3DEEABC9-48DF-8C4B-B4B1-B380C254934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2034215" y="13689853"/>
            <a:ext cx="6932379" cy="3877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lang="en-US" sz="1920" b="1" dirty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  <a:lvl2pPr>
              <a:defRPr lang="en-US" sz="3413" smtClean="0"/>
            </a:lvl2pPr>
            <a:lvl3pPr>
              <a:defRPr lang="en-US" sz="2133" smtClean="0"/>
            </a:lvl3pPr>
            <a:lvl4pPr>
              <a:defRPr lang="en-US" sz="1707" smtClean="0"/>
            </a:lvl4pPr>
            <a:lvl5pPr>
              <a:defRPr lang="en-US" sz="1707"/>
            </a:lvl5pPr>
          </a:lstStyle>
          <a:p>
            <a:r>
              <a:rPr lang="en-US" dirty="0">
                <a:effectLst/>
                <a:latin typeface="Calibri" panose="020F0502020204030204" pitchFamily="34" charset="0"/>
              </a:rPr>
              <a:t>(click to edit)  ACKNOWLEDGEMENTS or  CONTACT</a:t>
            </a:r>
          </a:p>
        </p:txBody>
      </p:sp>
      <p:sp>
        <p:nvSpPr>
          <p:cNvPr id="21" name="Text Placeholder 13">
            <a:extLst>
              <a:ext uri="{FF2B5EF4-FFF2-40B4-BE49-F238E27FC236}">
                <a16:creationId xmlns:a16="http://schemas.microsoft.com/office/drawing/2014/main" id="{A1288862-FD64-B14C-B46C-AF518E6B52C7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2060675" y="14089964"/>
            <a:ext cx="6905919" cy="1881028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>
              <a:buNone/>
              <a:tabLst/>
              <a:defRPr lang="en-US" sz="1920" dirty="0"/>
            </a:lvl1pPr>
            <a:lvl2pPr marL="492776" indent="-247234">
              <a:tabLst/>
              <a:defRPr lang="en-US" sz="1493" dirty="0"/>
            </a:lvl2pPr>
            <a:lvl3pPr marL="492776" indent="-247234">
              <a:tabLst/>
              <a:defRPr lang="en-US" sz="1173" dirty="0"/>
            </a:lvl3pPr>
            <a:lvl4pPr marL="492776" indent="-247234">
              <a:tabLst/>
              <a:defRPr lang="en-US" sz="960" dirty="0"/>
            </a:lvl4pPr>
            <a:lvl5pPr marL="492776" indent="-247234">
              <a:tabLst/>
              <a:defRPr lang="en-US" sz="960" dirty="0"/>
            </a:lvl5pPr>
          </a:lstStyle>
          <a:p>
            <a:pPr lvl="0"/>
            <a:r>
              <a:rPr lang="en-US" dirty="0"/>
              <a:t>Type in or paste your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253498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80">
          <p15:clr>
            <a:srgbClr val="FBAE40"/>
          </p15:clr>
        </p15:guide>
        <p15:guide id="2" pos="154">
          <p15:clr>
            <a:srgbClr val="FBAE40"/>
          </p15:clr>
        </p15:guide>
        <p15:guide id="3" orient="horz" pos="10104">
          <p15:clr>
            <a:srgbClr val="FBAE40"/>
          </p15:clr>
        </p15:guide>
        <p15:guide id="4" pos="4557">
          <p15:clr>
            <a:srgbClr val="FBAE40"/>
          </p15:clr>
        </p15:guide>
        <p15:guide id="5" pos="4736">
          <p15:clr>
            <a:srgbClr val="FBAE40"/>
          </p15:clr>
        </p15:guide>
        <p15:guide id="6" pos="9139">
          <p15:clr>
            <a:srgbClr val="FBAE40"/>
          </p15:clr>
        </p15:guide>
        <p15:guide id="7" pos="9293">
          <p15:clr>
            <a:srgbClr val="FBAE40"/>
          </p15:clr>
        </p15:guide>
        <p15:guide id="8" pos="13696">
          <p15:clr>
            <a:srgbClr val="FBAE40"/>
          </p15:clr>
        </p15:guide>
        <p15:guide id="9" pos="13875">
          <p15:clr>
            <a:srgbClr val="FBAE40"/>
          </p15:clr>
        </p15:guide>
        <p15:guide id="10" pos="1827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99000">
              <a:schemeClr val="accent1">
                <a:lumMod val="20000"/>
                <a:lumOff val="8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6">
            <a:extLst>
              <a:ext uri="{FF2B5EF4-FFF2-40B4-BE49-F238E27FC236}">
                <a16:creationId xmlns:a16="http://schemas.microsoft.com/office/drawing/2014/main" id="{B82F2237-BAB6-704C-82F3-FA64CC22DF2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29260800" cy="24003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37930" tIns="18964" rIns="37930" bIns="18964" anchor="ctr"/>
          <a:lstStyle/>
          <a:p>
            <a:pPr>
              <a:defRPr/>
            </a:pPr>
            <a:endParaRPr lang="en-US" sz="2038" dirty="0"/>
          </a:p>
        </p:txBody>
      </p:sp>
      <p:sp>
        <p:nvSpPr>
          <p:cNvPr id="12" name="Text Box 14">
            <a:extLst>
              <a:ext uri="{FF2B5EF4-FFF2-40B4-BE49-F238E27FC236}">
                <a16:creationId xmlns:a16="http://schemas.microsoft.com/office/drawing/2014/main" id="{4FAAEDB7-9BBE-8D43-950B-E1D90676549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81258" y="16138815"/>
            <a:ext cx="1397001" cy="166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37858" tIns="18926" rIns="37858" bIns="18926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2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TEMPLATE © 2019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33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D485C5EC-23A0-7D40-81CB-4F3ADD296005}"/>
              </a:ext>
            </a:extLst>
          </p:cNvPr>
          <p:cNvSpPr/>
          <p:nvPr userDrawn="1"/>
        </p:nvSpPr>
        <p:spPr>
          <a:xfrm>
            <a:off x="261255" y="2682735"/>
            <a:ext cx="6991243" cy="13368338"/>
          </a:xfrm>
          <a:prstGeom prst="roundRect">
            <a:avLst>
              <a:gd name="adj" fmla="val 1996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10000"/>
                  <a:lumOff val="90000"/>
                </a:schemeClr>
              </a:gs>
            </a:gsLst>
            <a:lin ang="5400000" scaled="1"/>
          </a:gradFill>
          <a:ln w="3175">
            <a:solidFill>
              <a:schemeClr val="accent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38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57BE808-A53B-994E-80E2-9E761219D543}"/>
              </a:ext>
            </a:extLst>
          </p:cNvPr>
          <p:cNvCxnSpPr>
            <a:cxnSpLocks/>
          </p:cNvCxnSpPr>
          <p:nvPr userDrawn="1"/>
        </p:nvCxnSpPr>
        <p:spPr>
          <a:xfrm>
            <a:off x="0" y="2407349"/>
            <a:ext cx="2926080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12682DA0-9CCF-EF4B-8677-380B0751B423}"/>
              </a:ext>
            </a:extLst>
          </p:cNvPr>
          <p:cNvSpPr/>
          <p:nvPr userDrawn="1"/>
        </p:nvSpPr>
        <p:spPr>
          <a:xfrm>
            <a:off x="7510272" y="2687928"/>
            <a:ext cx="6991242" cy="13363143"/>
          </a:xfrm>
          <a:prstGeom prst="roundRect">
            <a:avLst>
              <a:gd name="adj" fmla="val 1996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10000"/>
                  <a:lumOff val="90000"/>
                </a:schemeClr>
              </a:gs>
            </a:gsLst>
            <a:lin ang="5400000" scaled="1"/>
          </a:gradFill>
          <a:ln w="3175">
            <a:solidFill>
              <a:schemeClr val="accent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38"/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D0ACBDFA-3EF8-044B-8D44-7BAE9EFDAB71}"/>
              </a:ext>
            </a:extLst>
          </p:cNvPr>
          <p:cNvSpPr/>
          <p:nvPr userDrawn="1"/>
        </p:nvSpPr>
        <p:spPr>
          <a:xfrm>
            <a:off x="14759287" y="2687927"/>
            <a:ext cx="6991242" cy="13363142"/>
          </a:xfrm>
          <a:prstGeom prst="roundRect">
            <a:avLst>
              <a:gd name="adj" fmla="val 1996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10000"/>
                  <a:lumOff val="90000"/>
                </a:schemeClr>
              </a:gs>
            </a:gsLst>
            <a:lin ang="5400000" scaled="1"/>
          </a:gradFill>
          <a:ln w="3175">
            <a:solidFill>
              <a:schemeClr val="accent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38"/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61B1F6FD-800A-7D49-B26F-452110B9E7F4}"/>
              </a:ext>
            </a:extLst>
          </p:cNvPr>
          <p:cNvSpPr/>
          <p:nvPr userDrawn="1"/>
        </p:nvSpPr>
        <p:spPr>
          <a:xfrm>
            <a:off x="22008302" y="2687928"/>
            <a:ext cx="6991242" cy="13363139"/>
          </a:xfrm>
          <a:prstGeom prst="roundRect">
            <a:avLst>
              <a:gd name="adj" fmla="val 1996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10000"/>
                  <a:lumOff val="90000"/>
                </a:schemeClr>
              </a:gs>
            </a:gsLst>
            <a:lin ang="5400000" scaled="1"/>
          </a:gradFill>
          <a:ln w="3175">
            <a:solidFill>
              <a:schemeClr val="accent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38"/>
          </a:p>
        </p:txBody>
      </p:sp>
      <p:sp>
        <p:nvSpPr>
          <p:cNvPr id="14" name="Dikdörtgen 13">
            <a:extLst>
              <a:ext uri="{FF2B5EF4-FFF2-40B4-BE49-F238E27FC236}">
                <a16:creationId xmlns:a16="http://schemas.microsoft.com/office/drawing/2014/main" id="{20CDEE70-FCAA-4CC4-B23E-6C473AF41F40}"/>
              </a:ext>
            </a:extLst>
          </p:cNvPr>
          <p:cNvSpPr/>
          <p:nvPr userDrawn="1"/>
        </p:nvSpPr>
        <p:spPr>
          <a:xfrm>
            <a:off x="6042499" y="1223"/>
            <a:ext cx="23230045" cy="2445838"/>
          </a:xfrm>
          <a:prstGeom prst="rect">
            <a:avLst/>
          </a:prstGeom>
          <a:solidFill>
            <a:srgbClr val="0B0E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pic>
        <p:nvPicPr>
          <p:cNvPr id="20" name="Resim 19">
            <a:extLst>
              <a:ext uri="{FF2B5EF4-FFF2-40B4-BE49-F238E27FC236}">
                <a16:creationId xmlns:a16="http://schemas.microsoft.com/office/drawing/2014/main" id="{BE1DD6A5-F639-47BC-8A05-948F77D906B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1745" y="1223"/>
            <a:ext cx="6471539" cy="2445839"/>
          </a:xfrm>
          <a:prstGeom prst="rect">
            <a:avLst/>
          </a:prstGeom>
        </p:spPr>
      </p:pic>
      <p:pic>
        <p:nvPicPr>
          <p:cNvPr id="22" name="Resim 21">
            <a:extLst>
              <a:ext uri="{FF2B5EF4-FFF2-40B4-BE49-F238E27FC236}">
                <a16:creationId xmlns:a16="http://schemas.microsoft.com/office/drawing/2014/main" id="{222C6A91-46E1-40DE-90A3-D8C9D8C3BDA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5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5555" b="36722"/>
          <a:stretch/>
        </p:blipFill>
        <p:spPr>
          <a:xfrm>
            <a:off x="24556977" y="563195"/>
            <a:ext cx="4106796" cy="122473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1820689" rtl="0" eaLnBrk="1" latinLnBrk="0" hangingPunct="1">
        <a:spcBef>
          <a:spcPct val="0"/>
        </a:spcBef>
        <a:buNone/>
        <a:defRPr sz="3651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316108" indent="-316108" algn="l" defTabSz="1820689" rtl="0" eaLnBrk="1" latinLnBrk="0" hangingPunct="1">
        <a:spcBef>
          <a:spcPct val="20000"/>
        </a:spcBef>
        <a:buFont typeface="Arial" pitchFamily="34" charset="0"/>
        <a:buChar char="•"/>
        <a:tabLst/>
        <a:defRPr sz="1992" kern="1200">
          <a:solidFill>
            <a:schemeClr val="tx1"/>
          </a:solidFill>
          <a:latin typeface="+mn-lt"/>
          <a:ea typeface="+mn-ea"/>
          <a:cs typeface="+mn-cs"/>
        </a:defRPr>
      </a:lvl1pPr>
      <a:lvl2pPr marL="316108" indent="-316108" algn="l" defTabSz="1820689" rtl="0" eaLnBrk="1" latinLnBrk="0" hangingPunct="1">
        <a:spcBef>
          <a:spcPct val="20000"/>
        </a:spcBef>
        <a:buFont typeface="Arial" pitchFamily="34" charset="0"/>
        <a:buChar char="–"/>
        <a:tabLst/>
        <a:defRPr sz="1660" kern="1200">
          <a:solidFill>
            <a:schemeClr val="tx1"/>
          </a:solidFill>
          <a:latin typeface="+mn-lt"/>
          <a:ea typeface="+mn-ea"/>
          <a:cs typeface="+mn-cs"/>
        </a:defRPr>
      </a:lvl2pPr>
      <a:lvl3pPr marL="316108" indent="-316108" algn="l" defTabSz="1820689" rtl="0" eaLnBrk="1" latinLnBrk="0" hangingPunct="1">
        <a:spcBef>
          <a:spcPct val="20000"/>
        </a:spcBef>
        <a:buFont typeface="Arial" pitchFamily="34" charset="0"/>
        <a:buChar char="•"/>
        <a:tabLst/>
        <a:defRPr sz="1328" kern="1200">
          <a:solidFill>
            <a:schemeClr val="tx1"/>
          </a:solidFill>
          <a:latin typeface="+mn-lt"/>
          <a:ea typeface="+mn-ea"/>
          <a:cs typeface="+mn-cs"/>
        </a:defRPr>
      </a:lvl3pPr>
      <a:lvl4pPr marL="316108" indent="-316108" algn="l" defTabSz="1820689" rtl="0" eaLnBrk="1" latinLnBrk="0" hangingPunct="1">
        <a:spcBef>
          <a:spcPct val="20000"/>
        </a:spcBef>
        <a:buFont typeface="Arial" pitchFamily="34" charset="0"/>
        <a:buChar char="–"/>
        <a:tabLst/>
        <a:defRPr sz="996" kern="1200">
          <a:solidFill>
            <a:schemeClr val="tx1"/>
          </a:solidFill>
          <a:latin typeface="+mn-lt"/>
          <a:ea typeface="+mn-ea"/>
          <a:cs typeface="+mn-cs"/>
        </a:defRPr>
      </a:lvl4pPr>
      <a:lvl5pPr marL="316108" indent="-316108" algn="l" defTabSz="1820689" rtl="0" eaLnBrk="1" latinLnBrk="0" hangingPunct="1">
        <a:spcBef>
          <a:spcPct val="20000"/>
        </a:spcBef>
        <a:buFont typeface="Arial" pitchFamily="34" charset="0"/>
        <a:buChar char="»"/>
        <a:tabLst/>
        <a:defRPr sz="996" kern="1200">
          <a:solidFill>
            <a:schemeClr val="tx1"/>
          </a:solidFill>
          <a:latin typeface="+mn-lt"/>
          <a:ea typeface="+mn-ea"/>
          <a:cs typeface="+mn-cs"/>
        </a:defRPr>
      </a:lvl5pPr>
      <a:lvl6pPr marL="5006898" indent="-455173" algn="l" defTabSz="1820689" rtl="0" eaLnBrk="1" latinLnBrk="0" hangingPunct="1">
        <a:spcBef>
          <a:spcPct val="20000"/>
        </a:spcBef>
        <a:buFont typeface="Arial" pitchFamily="34" charset="0"/>
        <a:buChar char="•"/>
        <a:defRPr sz="3983" kern="1200">
          <a:solidFill>
            <a:schemeClr val="tx1"/>
          </a:solidFill>
          <a:latin typeface="+mn-lt"/>
          <a:ea typeface="+mn-ea"/>
          <a:cs typeface="+mn-cs"/>
        </a:defRPr>
      </a:lvl6pPr>
      <a:lvl7pPr marL="5917242" indent="-455173" algn="l" defTabSz="1820689" rtl="0" eaLnBrk="1" latinLnBrk="0" hangingPunct="1">
        <a:spcBef>
          <a:spcPct val="20000"/>
        </a:spcBef>
        <a:buFont typeface="Arial" pitchFamily="34" charset="0"/>
        <a:buChar char="•"/>
        <a:defRPr sz="3983" kern="1200">
          <a:solidFill>
            <a:schemeClr val="tx1"/>
          </a:solidFill>
          <a:latin typeface="+mn-lt"/>
          <a:ea typeface="+mn-ea"/>
          <a:cs typeface="+mn-cs"/>
        </a:defRPr>
      </a:lvl7pPr>
      <a:lvl8pPr marL="6827587" indent="-455173" algn="l" defTabSz="1820689" rtl="0" eaLnBrk="1" latinLnBrk="0" hangingPunct="1">
        <a:spcBef>
          <a:spcPct val="20000"/>
        </a:spcBef>
        <a:buFont typeface="Arial" pitchFamily="34" charset="0"/>
        <a:buChar char="•"/>
        <a:defRPr sz="3983" kern="1200">
          <a:solidFill>
            <a:schemeClr val="tx1"/>
          </a:solidFill>
          <a:latin typeface="+mn-lt"/>
          <a:ea typeface="+mn-ea"/>
          <a:cs typeface="+mn-cs"/>
        </a:defRPr>
      </a:lvl8pPr>
      <a:lvl9pPr marL="7737932" indent="-455173" algn="l" defTabSz="1820689" rtl="0" eaLnBrk="1" latinLnBrk="0" hangingPunct="1">
        <a:spcBef>
          <a:spcPct val="20000"/>
        </a:spcBef>
        <a:buFont typeface="Arial" pitchFamily="34" charset="0"/>
        <a:buChar char="•"/>
        <a:defRPr sz="39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1pPr>
      <a:lvl2pPr marL="910346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2pPr>
      <a:lvl3pPr marL="1820689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3pPr>
      <a:lvl4pPr marL="2731036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4pPr>
      <a:lvl5pPr marL="3641380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5pPr>
      <a:lvl6pPr marL="4551725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6pPr>
      <a:lvl7pPr marL="5462070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7pPr>
      <a:lvl8pPr marL="6372415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8pPr>
      <a:lvl9pPr marL="7282761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99000">
              <a:schemeClr val="accent1">
                <a:lumMod val="20000"/>
                <a:lumOff val="8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D485C5EC-23A0-7D40-81CB-4F3ADD296005}"/>
              </a:ext>
            </a:extLst>
          </p:cNvPr>
          <p:cNvSpPr/>
          <p:nvPr userDrawn="1"/>
        </p:nvSpPr>
        <p:spPr>
          <a:xfrm>
            <a:off x="261257" y="2687927"/>
            <a:ext cx="6991242" cy="13368338"/>
          </a:xfrm>
          <a:prstGeom prst="roundRect">
            <a:avLst>
              <a:gd name="adj" fmla="val 1996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10000"/>
                  <a:lumOff val="90000"/>
                </a:schemeClr>
              </a:gs>
            </a:gsLst>
            <a:lin ang="5400000" scaled="1"/>
          </a:gradFill>
          <a:ln w="3175">
            <a:solidFill>
              <a:schemeClr val="accent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38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57BE808-A53B-994E-80E2-9E761219D543}"/>
              </a:ext>
            </a:extLst>
          </p:cNvPr>
          <p:cNvCxnSpPr>
            <a:cxnSpLocks/>
          </p:cNvCxnSpPr>
          <p:nvPr userDrawn="1"/>
        </p:nvCxnSpPr>
        <p:spPr>
          <a:xfrm>
            <a:off x="0" y="2407349"/>
            <a:ext cx="2926080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12682DA0-9CCF-EF4B-8677-380B0751B423}"/>
              </a:ext>
            </a:extLst>
          </p:cNvPr>
          <p:cNvSpPr/>
          <p:nvPr userDrawn="1"/>
        </p:nvSpPr>
        <p:spPr>
          <a:xfrm>
            <a:off x="7510272" y="2687927"/>
            <a:ext cx="6991242" cy="13368338"/>
          </a:xfrm>
          <a:prstGeom prst="roundRect">
            <a:avLst>
              <a:gd name="adj" fmla="val 1996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10000"/>
                  <a:lumOff val="90000"/>
                </a:schemeClr>
              </a:gs>
            </a:gsLst>
            <a:lin ang="5400000" scaled="1"/>
          </a:gradFill>
          <a:ln w="3175">
            <a:solidFill>
              <a:schemeClr val="accent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38"/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D0ACBDFA-3EF8-044B-8D44-7BAE9EFDAB71}"/>
              </a:ext>
            </a:extLst>
          </p:cNvPr>
          <p:cNvSpPr/>
          <p:nvPr userDrawn="1"/>
        </p:nvSpPr>
        <p:spPr>
          <a:xfrm>
            <a:off x="14759287" y="2687927"/>
            <a:ext cx="6991242" cy="13368338"/>
          </a:xfrm>
          <a:prstGeom prst="roundRect">
            <a:avLst>
              <a:gd name="adj" fmla="val 1996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10000"/>
                  <a:lumOff val="90000"/>
                </a:schemeClr>
              </a:gs>
            </a:gsLst>
            <a:lin ang="5400000" scaled="1"/>
          </a:gradFill>
          <a:ln w="3175">
            <a:solidFill>
              <a:schemeClr val="accent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38"/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61B1F6FD-800A-7D49-B26F-452110B9E7F4}"/>
              </a:ext>
            </a:extLst>
          </p:cNvPr>
          <p:cNvSpPr/>
          <p:nvPr userDrawn="1"/>
        </p:nvSpPr>
        <p:spPr>
          <a:xfrm>
            <a:off x="22008302" y="2687927"/>
            <a:ext cx="6991242" cy="13368338"/>
          </a:xfrm>
          <a:prstGeom prst="roundRect">
            <a:avLst>
              <a:gd name="adj" fmla="val 1996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10000"/>
                  <a:lumOff val="90000"/>
                </a:schemeClr>
              </a:gs>
            </a:gsLst>
            <a:lin ang="5400000" scaled="1"/>
          </a:gradFill>
          <a:ln w="3175">
            <a:solidFill>
              <a:schemeClr val="accent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38"/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4BDAC735-4497-6B43-9EFD-70285A5B732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81258" y="16138815"/>
            <a:ext cx="1397001" cy="166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37858" tIns="18926" rIns="37858" bIns="18926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20" b="1" dirty="0">
                <a:solidFill>
                  <a:prstClr val="white">
                    <a:lumMod val="75000"/>
                  </a:prstClr>
                </a:solidFill>
                <a:latin typeface="Arial" charset="0"/>
              </a:rPr>
              <a:t>RESEARCH POSTER PRESENTATION TEMPLATE © 2019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33" b="1" dirty="0">
                <a:solidFill>
                  <a:prstClr val="white">
                    <a:lumMod val="75000"/>
                  </a:prst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428B87F6-2193-49A9-B64A-08B6F33C47CA}"/>
              </a:ext>
            </a:extLst>
          </p:cNvPr>
          <p:cNvSpPr/>
          <p:nvPr userDrawn="1"/>
        </p:nvSpPr>
        <p:spPr>
          <a:xfrm>
            <a:off x="1" y="1223"/>
            <a:ext cx="29272544" cy="2445838"/>
          </a:xfrm>
          <a:prstGeom prst="rect">
            <a:avLst/>
          </a:prstGeom>
          <a:gradFill flip="none" rotWithShape="1">
            <a:gsLst>
              <a:gs pos="0">
                <a:srgbClr val="0B0E79">
                  <a:shade val="30000"/>
                  <a:satMod val="115000"/>
                </a:srgbClr>
              </a:gs>
              <a:gs pos="50000">
                <a:srgbClr val="0B0E79">
                  <a:shade val="67500"/>
                  <a:satMod val="115000"/>
                </a:srgbClr>
              </a:gs>
              <a:gs pos="100000">
                <a:srgbClr val="0B0E79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16495C26-B947-4D8F-A9C7-ABBFB54E407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57" y="144142"/>
            <a:ext cx="5720130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417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</p:sldLayoutIdLst>
  <p:txStyles>
    <p:titleStyle>
      <a:lvl1pPr algn="ctr" defTabSz="1820689" rtl="0" eaLnBrk="1" latinLnBrk="0" hangingPunct="1">
        <a:spcBef>
          <a:spcPct val="0"/>
        </a:spcBef>
        <a:buNone/>
        <a:defRPr sz="3651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316108" indent="-316108" algn="l" defTabSz="1820689" rtl="0" eaLnBrk="1" latinLnBrk="0" hangingPunct="1">
        <a:spcBef>
          <a:spcPct val="20000"/>
        </a:spcBef>
        <a:buFont typeface="Arial" pitchFamily="34" charset="0"/>
        <a:buChar char="•"/>
        <a:tabLst/>
        <a:defRPr sz="1992" kern="1200">
          <a:solidFill>
            <a:schemeClr val="tx1"/>
          </a:solidFill>
          <a:latin typeface="+mn-lt"/>
          <a:ea typeface="+mn-ea"/>
          <a:cs typeface="+mn-cs"/>
        </a:defRPr>
      </a:lvl1pPr>
      <a:lvl2pPr marL="316108" indent="-316108" algn="l" defTabSz="1820689" rtl="0" eaLnBrk="1" latinLnBrk="0" hangingPunct="1">
        <a:spcBef>
          <a:spcPct val="20000"/>
        </a:spcBef>
        <a:buFont typeface="Arial" pitchFamily="34" charset="0"/>
        <a:buChar char="–"/>
        <a:tabLst/>
        <a:defRPr sz="1660" kern="1200">
          <a:solidFill>
            <a:schemeClr val="tx1"/>
          </a:solidFill>
          <a:latin typeface="+mn-lt"/>
          <a:ea typeface="+mn-ea"/>
          <a:cs typeface="+mn-cs"/>
        </a:defRPr>
      </a:lvl2pPr>
      <a:lvl3pPr marL="316108" indent="-316108" algn="l" defTabSz="1820689" rtl="0" eaLnBrk="1" latinLnBrk="0" hangingPunct="1">
        <a:spcBef>
          <a:spcPct val="20000"/>
        </a:spcBef>
        <a:buFont typeface="Arial" pitchFamily="34" charset="0"/>
        <a:buChar char="•"/>
        <a:tabLst/>
        <a:defRPr sz="1328" kern="1200">
          <a:solidFill>
            <a:schemeClr val="tx1"/>
          </a:solidFill>
          <a:latin typeface="+mn-lt"/>
          <a:ea typeface="+mn-ea"/>
          <a:cs typeface="+mn-cs"/>
        </a:defRPr>
      </a:lvl3pPr>
      <a:lvl4pPr marL="316108" indent="-316108" algn="l" defTabSz="1820689" rtl="0" eaLnBrk="1" latinLnBrk="0" hangingPunct="1">
        <a:spcBef>
          <a:spcPct val="20000"/>
        </a:spcBef>
        <a:buFont typeface="Arial" pitchFamily="34" charset="0"/>
        <a:buChar char="–"/>
        <a:tabLst/>
        <a:defRPr sz="996" kern="1200">
          <a:solidFill>
            <a:schemeClr val="tx1"/>
          </a:solidFill>
          <a:latin typeface="+mn-lt"/>
          <a:ea typeface="+mn-ea"/>
          <a:cs typeface="+mn-cs"/>
        </a:defRPr>
      </a:lvl4pPr>
      <a:lvl5pPr marL="316108" indent="-316108" algn="l" defTabSz="1820689" rtl="0" eaLnBrk="1" latinLnBrk="0" hangingPunct="1">
        <a:spcBef>
          <a:spcPct val="20000"/>
        </a:spcBef>
        <a:buFont typeface="Arial" pitchFamily="34" charset="0"/>
        <a:buChar char="»"/>
        <a:tabLst/>
        <a:defRPr sz="996" kern="1200">
          <a:solidFill>
            <a:schemeClr val="tx1"/>
          </a:solidFill>
          <a:latin typeface="+mn-lt"/>
          <a:ea typeface="+mn-ea"/>
          <a:cs typeface="+mn-cs"/>
        </a:defRPr>
      </a:lvl5pPr>
      <a:lvl6pPr marL="5006898" indent="-455173" algn="l" defTabSz="1820689" rtl="0" eaLnBrk="1" latinLnBrk="0" hangingPunct="1">
        <a:spcBef>
          <a:spcPct val="20000"/>
        </a:spcBef>
        <a:buFont typeface="Arial" pitchFamily="34" charset="0"/>
        <a:buChar char="•"/>
        <a:defRPr sz="3983" kern="1200">
          <a:solidFill>
            <a:schemeClr val="tx1"/>
          </a:solidFill>
          <a:latin typeface="+mn-lt"/>
          <a:ea typeface="+mn-ea"/>
          <a:cs typeface="+mn-cs"/>
        </a:defRPr>
      </a:lvl6pPr>
      <a:lvl7pPr marL="5917242" indent="-455173" algn="l" defTabSz="1820689" rtl="0" eaLnBrk="1" latinLnBrk="0" hangingPunct="1">
        <a:spcBef>
          <a:spcPct val="20000"/>
        </a:spcBef>
        <a:buFont typeface="Arial" pitchFamily="34" charset="0"/>
        <a:buChar char="•"/>
        <a:defRPr sz="3983" kern="1200">
          <a:solidFill>
            <a:schemeClr val="tx1"/>
          </a:solidFill>
          <a:latin typeface="+mn-lt"/>
          <a:ea typeface="+mn-ea"/>
          <a:cs typeface="+mn-cs"/>
        </a:defRPr>
      </a:lvl7pPr>
      <a:lvl8pPr marL="6827587" indent="-455173" algn="l" defTabSz="1820689" rtl="0" eaLnBrk="1" latinLnBrk="0" hangingPunct="1">
        <a:spcBef>
          <a:spcPct val="20000"/>
        </a:spcBef>
        <a:buFont typeface="Arial" pitchFamily="34" charset="0"/>
        <a:buChar char="•"/>
        <a:defRPr sz="3983" kern="1200">
          <a:solidFill>
            <a:schemeClr val="tx1"/>
          </a:solidFill>
          <a:latin typeface="+mn-lt"/>
          <a:ea typeface="+mn-ea"/>
          <a:cs typeface="+mn-cs"/>
        </a:defRPr>
      </a:lvl8pPr>
      <a:lvl9pPr marL="7737932" indent="-455173" algn="l" defTabSz="1820689" rtl="0" eaLnBrk="1" latinLnBrk="0" hangingPunct="1">
        <a:spcBef>
          <a:spcPct val="20000"/>
        </a:spcBef>
        <a:buFont typeface="Arial" pitchFamily="34" charset="0"/>
        <a:buChar char="•"/>
        <a:defRPr sz="39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1pPr>
      <a:lvl2pPr marL="910346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2pPr>
      <a:lvl3pPr marL="1820689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3pPr>
      <a:lvl4pPr marL="2731036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4pPr>
      <a:lvl5pPr marL="3641380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5pPr>
      <a:lvl6pPr marL="4551725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6pPr>
      <a:lvl7pPr marL="5462070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7pPr>
      <a:lvl8pPr marL="6372415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8pPr>
      <a:lvl9pPr marL="7282761" algn="l" defTabSz="1820689" rtl="0" eaLnBrk="1" latinLnBrk="0" hangingPunct="1">
        <a:defRPr sz="35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34A239E-B22C-1842-A351-AAD053BC4BF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569B39-B7A3-4242-8E26-E1CD4EFE410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3E6707-5D4E-0D43-87D1-F019DCCBE63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65508B-E84C-8B47-A9F0-E059B86D2CA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E167009-CA09-F24A-857E-809C91FF5F6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74918" y="3338381"/>
            <a:ext cx="6959003" cy="103412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65571C-72BF-2240-92F1-39E4A266C8F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DE1117A-985C-5A4A-9769-1A0EA1137D0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247340" y="10431410"/>
            <a:ext cx="6986580" cy="103412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F4179AC-6EF3-0240-B5D7-6DCD915AD63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CE75800-E5B8-6744-8CCD-05CB1D7B210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7513783" y="3342720"/>
            <a:ext cx="6985298" cy="103412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77DA5FD-4E0A-764B-8339-BD6754E0BF0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CE29CDA7-E10F-1249-8D1B-2B7FCDC55AC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14778942" y="3342108"/>
            <a:ext cx="6985298" cy="103412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A215EB31-A679-AE41-8D86-9261E3E88C7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B409217-6830-A84B-BEED-C309A44817B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2034051" y="3338380"/>
            <a:ext cx="6959003" cy="103412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051D25CD-6706-D148-BD96-3EB11FC9B44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FC2B422-A94D-AE40-A27C-71D078397471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2034215" y="11136078"/>
            <a:ext cx="6932379" cy="103412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87A85D66-9E23-D94B-8B25-76179FC616F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C18351FD-6A84-5C4D-9C4C-1B62B0A1F56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22060675" y="14089964"/>
            <a:ext cx="6905919" cy="103412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0" name="Resim 19">
            <a:extLst>
              <a:ext uri="{FF2B5EF4-FFF2-40B4-BE49-F238E27FC236}">
                <a16:creationId xmlns:a16="http://schemas.microsoft.com/office/drawing/2014/main" id="{5CC310B2-90C5-4F20-ADBE-5DABD75A57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39296F"/>
              </a:clrFrom>
              <a:clrTo>
                <a:srgbClr val="39296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26" t="48941" r="26396" b="18158"/>
          <a:stretch/>
        </p:blipFill>
        <p:spPr>
          <a:xfrm>
            <a:off x="23615373" y="46097"/>
            <a:ext cx="4591879" cy="2375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466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0000"/>
    </mc:Choice>
    <mc:Fallback xmlns="">
      <p:transition advTm="50000"/>
    </mc:Fallback>
  </mc:AlternateContent>
</p:sld>
</file>

<file path=ppt/theme/theme1.xml><?xml version="1.0" encoding="utf-8"?>
<a:theme xmlns:a="http://schemas.openxmlformats.org/drawingml/2006/main" name="With Gu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0F847241-7869-A346-BE50-BBD576DFFD89}" vid="{E52484C5-2A07-2C49-B337-18DDB169E4AB}"/>
    </a:ext>
  </a:extLst>
</a:theme>
</file>

<file path=ppt/theme/theme2.xml><?xml version="1.0" encoding="utf-8"?>
<a:theme xmlns:a="http://schemas.openxmlformats.org/drawingml/2006/main" name="Without Gu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0F847241-7869-A346-BE50-BBD576DFFD89}" vid="{BA1418F4-8624-B34B-B26C-229127AB1FF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36x48-Template-V2b</Template>
  <TotalTime>714</TotalTime>
  <Words>0</Words>
  <Application>Microsoft Macintosh PowerPoint</Application>
  <PresentationFormat>Özel</PresentationFormat>
  <Paragraphs>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Trebuchet MS</vt:lpstr>
      <vt:lpstr>With Guides</vt:lpstr>
      <vt:lpstr>Without Guides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Station 5</dc:creator>
  <dc:description>This template is the property of PosterPresentations.com. Call us if you need help with this poster template._x000d_
1-866-649-3004           _x000d_
 (c)PosterPresentations.com</dc:description>
  <cp:lastModifiedBy>Microsoft Office User</cp:lastModifiedBy>
  <cp:revision>19</cp:revision>
  <dcterms:created xsi:type="dcterms:W3CDTF">2019-01-09T23:22:57Z</dcterms:created>
  <dcterms:modified xsi:type="dcterms:W3CDTF">2021-04-05T10:05:57Z</dcterms:modified>
</cp:coreProperties>
</file>