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29260800" cy="16459200"/>
  <p:notesSz cx="6858000" cy="9144000"/>
  <p:defaultTextStyle>
    <a:defPPr>
      <a:defRPr lang="en-US"/>
    </a:defPPr>
    <a:lvl1pPr marL="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5ED"/>
    <a:srgbClr val="F6F8FC"/>
    <a:srgbClr val="545554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5" autoAdjust="0"/>
    <p:restoredTop sz="94632" autoAdjust="0"/>
  </p:normalViewPr>
  <p:slideViewPr>
    <p:cSldViewPr snapToGrid="0" snapToObjects="1" showGuides="1">
      <p:cViewPr varScale="1">
        <p:scale>
          <a:sx n="30" d="100"/>
          <a:sy n="30" d="100"/>
        </p:scale>
        <p:origin x="1026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12/12/2021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</a:t>
            </a:r>
            <a:r>
              <a:rPr lang="tr-TR" dirty="0"/>
              <a:t>Başlığı</a:t>
            </a:r>
            <a:endParaRPr lang="en-US" dirty="0"/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Yazarlar</a:t>
            </a:r>
            <a:endParaRPr lang="en-US" dirty="0"/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Kurum</a:t>
            </a:r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</a:t>
            </a:r>
            <a:r>
              <a:rPr lang="tr-TR" dirty="0">
                <a:effectLst/>
                <a:latin typeface="Calibri" panose="020F0502020204030204" pitchFamily="34" charset="0"/>
              </a:rPr>
              <a:t>Tıklayınız)</a:t>
            </a:r>
            <a:r>
              <a:rPr lang="en-US" dirty="0">
                <a:effectLst/>
                <a:latin typeface="Calibri" panose="020F0502020204030204" pitchFamily="34" charset="0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</a:rPr>
              <a:t>ÖZET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 userDrawn="1">
          <p15:clr>
            <a:srgbClr val="FBAE40"/>
          </p15:clr>
        </p15:guide>
        <p15:guide id="2" pos="154" userDrawn="1">
          <p15:clr>
            <a:srgbClr val="FBAE40"/>
          </p15:clr>
        </p15:guide>
        <p15:guide id="3" orient="horz" pos="10104" userDrawn="1">
          <p15:clr>
            <a:srgbClr val="FBAE40"/>
          </p15:clr>
        </p15:guide>
        <p15:guide id="4" pos="4557" userDrawn="1">
          <p15:clr>
            <a:srgbClr val="FBAE40"/>
          </p15:clr>
        </p15:guide>
        <p15:guide id="5" pos="4736" userDrawn="1">
          <p15:clr>
            <a:srgbClr val="FBAE40"/>
          </p15:clr>
        </p15:guide>
        <p15:guide id="6" pos="9139" userDrawn="1">
          <p15:clr>
            <a:srgbClr val="FBAE40"/>
          </p15:clr>
        </p15:guide>
        <p15:guide id="7" pos="9293" userDrawn="1">
          <p15:clr>
            <a:srgbClr val="FBAE40"/>
          </p15:clr>
        </p15:guide>
        <p15:guide id="8" pos="13696" userDrawn="1">
          <p15:clr>
            <a:srgbClr val="FBAE40"/>
          </p15:clr>
        </p15:guide>
        <p15:guide id="9" pos="13875" userDrawn="1">
          <p15:clr>
            <a:srgbClr val="FBAE40"/>
          </p15:clr>
        </p15:guide>
        <p15:guide id="10" pos="1827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58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Authors and co-Authors / collaborators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affiliated programs, institutions, organizations, schools, etc.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 INTRODUCTION or ABSTRACT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5349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>
          <p15:clr>
            <a:srgbClr val="FBAE40"/>
          </p15:clr>
        </p15:guide>
        <p15:guide id="2" pos="154">
          <p15:clr>
            <a:srgbClr val="FBAE40"/>
          </p15:clr>
        </p15:guide>
        <p15:guide id="3" orient="horz" pos="10104">
          <p15:clr>
            <a:srgbClr val="FBAE40"/>
          </p15:clr>
        </p15:guide>
        <p15:guide id="4" pos="4557">
          <p15:clr>
            <a:srgbClr val="FBAE40"/>
          </p15:clr>
        </p15:guide>
        <p15:guide id="5" pos="4736">
          <p15:clr>
            <a:srgbClr val="FBAE40"/>
          </p15:clr>
        </p15:guide>
        <p15:guide id="6" pos="9139">
          <p15:clr>
            <a:srgbClr val="FBAE40"/>
          </p15:clr>
        </p15:guide>
        <p15:guide id="7" pos="9293">
          <p15:clr>
            <a:srgbClr val="FBAE40"/>
          </p15:clr>
        </p15:guide>
        <p15:guide id="8" pos="13696">
          <p15:clr>
            <a:srgbClr val="FBAE40"/>
          </p15:clr>
        </p15:guide>
        <p15:guide id="9" pos="13875">
          <p15:clr>
            <a:srgbClr val="FBAE40"/>
          </p15:clr>
        </p15:guide>
        <p15:guide id="10" pos="18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6">
            <a:extLst>
              <a:ext uri="{FF2B5EF4-FFF2-40B4-BE49-F238E27FC236}">
                <a16:creationId xmlns:a16="http://schemas.microsoft.com/office/drawing/2014/main" id="{B82F2237-BAB6-704C-82F3-FA64CC22DF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9260800" cy="2400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930" tIns="18964" rIns="37930" bIns="18964" anchor="ctr"/>
          <a:lstStyle/>
          <a:p>
            <a:pPr>
              <a:defRPr/>
            </a:pPr>
            <a:endParaRPr lang="en-US" sz="2038" dirty="0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4FAAEDB7-9BBE-8D43-950B-E1D9067654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5" y="2682735"/>
            <a:ext cx="6991243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8"/>
            <a:ext cx="6991242" cy="13363143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3142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8"/>
            <a:ext cx="6991242" cy="13363139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20CDEE70-FCAA-4CC4-B23E-6C473AF41F40}"/>
              </a:ext>
            </a:extLst>
          </p:cNvPr>
          <p:cNvSpPr/>
          <p:nvPr userDrawn="1"/>
        </p:nvSpPr>
        <p:spPr>
          <a:xfrm>
            <a:off x="6042499" y="1223"/>
            <a:ext cx="23230045" cy="2445838"/>
          </a:xfrm>
          <a:prstGeom prst="rect">
            <a:avLst/>
          </a:prstGeom>
          <a:solidFill>
            <a:srgbClr val="0B0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20" name="Resim 19">
            <a:extLst>
              <a:ext uri="{FF2B5EF4-FFF2-40B4-BE49-F238E27FC236}">
                <a16:creationId xmlns:a16="http://schemas.microsoft.com/office/drawing/2014/main" id="{BE1DD6A5-F639-47BC-8A05-948F77D906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745" y="1223"/>
            <a:ext cx="6471539" cy="2445839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222C6A91-46E1-40DE-90A3-D8C9D8C3BD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5555" b="36722"/>
          <a:stretch/>
        </p:blipFill>
        <p:spPr>
          <a:xfrm>
            <a:off x="24556977" y="563195"/>
            <a:ext cx="4106796" cy="12247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4BDAC735-4497-6B43-9EFD-70285A5B73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28B87F6-2193-49A9-B64A-08B6F33C47CA}"/>
              </a:ext>
            </a:extLst>
          </p:cNvPr>
          <p:cNvSpPr/>
          <p:nvPr userDrawn="1"/>
        </p:nvSpPr>
        <p:spPr>
          <a:xfrm>
            <a:off x="1" y="1223"/>
            <a:ext cx="29272544" cy="2445838"/>
          </a:xfrm>
          <a:prstGeom prst="rect">
            <a:avLst/>
          </a:prstGeom>
          <a:gradFill flip="none" rotWithShape="1">
            <a:gsLst>
              <a:gs pos="0">
                <a:srgbClr val="0B0E79">
                  <a:shade val="30000"/>
                  <a:satMod val="115000"/>
                </a:srgbClr>
              </a:gs>
              <a:gs pos="50000">
                <a:srgbClr val="0B0E79">
                  <a:shade val="67500"/>
                  <a:satMod val="115000"/>
                </a:srgbClr>
              </a:gs>
              <a:gs pos="100000">
                <a:srgbClr val="0B0E79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16495C26-B947-4D8F-A9C7-ABBFB54E40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4142"/>
            <a:ext cx="572013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Resim 22">
            <a:extLst>
              <a:ext uri="{FF2B5EF4-FFF2-40B4-BE49-F238E27FC236}">
                <a16:creationId xmlns:a16="http://schemas.microsoft.com/office/drawing/2014/main" id="{611E6ABD-E31C-4344-8758-4EFCDFEBB8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0" b="10240"/>
          <a:stretch/>
        </p:blipFill>
        <p:spPr>
          <a:xfrm>
            <a:off x="0" y="0"/>
            <a:ext cx="29260800" cy="2481943"/>
          </a:xfrm>
          <a:prstGeom prst="rect">
            <a:avLst/>
          </a:prstGeom>
        </p:spPr>
      </p:pic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00CFB886-2894-4254-AD7A-938972CFE9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68342" y="89646"/>
            <a:ext cx="15250887" cy="81451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E05ECD0-4FD8-4BCB-A270-D093BC379B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68342" y="1003111"/>
            <a:ext cx="15250887" cy="69324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9812C6-25CC-4F72-BF6A-9C352A5106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68342" y="1729214"/>
            <a:ext cx="15250887" cy="798825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5477BC6-26FC-471F-A9D0-7F01184453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644A303E-1D3A-4682-BB24-C8CB893FF91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60EEC228-A585-4CE1-9CC4-09F15958DE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F7C958CD-70E5-453C-B2FD-13B0C7CA0F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8672AAA7-6D13-479C-9199-41F37FF0B5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27D84070-18D5-45E6-80C9-550815A76BF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Metin Yer Tutucusu 10">
            <a:extLst>
              <a:ext uri="{FF2B5EF4-FFF2-40B4-BE49-F238E27FC236}">
                <a16:creationId xmlns:a16="http://schemas.microsoft.com/office/drawing/2014/main" id="{0800A29D-D712-49B9-92F5-CC7526B543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Metin Yer Tutucusu 11">
            <a:extLst>
              <a:ext uri="{FF2B5EF4-FFF2-40B4-BE49-F238E27FC236}">
                <a16:creationId xmlns:a16="http://schemas.microsoft.com/office/drawing/2014/main" id="{1FD71FA4-AB58-496C-B307-EAA2F61D89E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Metin Yer Tutucusu 12">
            <a:extLst>
              <a:ext uri="{FF2B5EF4-FFF2-40B4-BE49-F238E27FC236}">
                <a16:creationId xmlns:a16="http://schemas.microsoft.com/office/drawing/2014/main" id="{D28A7BF5-0AD3-4411-A450-9C2B1D65FA8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Metin Yer Tutucusu 13">
            <a:extLst>
              <a:ext uri="{FF2B5EF4-FFF2-40B4-BE49-F238E27FC236}">
                <a16:creationId xmlns:a16="http://schemas.microsoft.com/office/drawing/2014/main" id="{40049250-E288-4260-BC60-E3B56878C6B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Metin Yer Tutucusu 14">
            <a:extLst>
              <a:ext uri="{FF2B5EF4-FFF2-40B4-BE49-F238E27FC236}">
                <a16:creationId xmlns:a16="http://schemas.microsoft.com/office/drawing/2014/main" id="{0DAAFE12-E0E0-4BAA-9FAB-7C6B3EBE021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Metin Yer Tutucusu 15">
            <a:extLst>
              <a:ext uri="{FF2B5EF4-FFF2-40B4-BE49-F238E27FC236}">
                <a16:creationId xmlns:a16="http://schemas.microsoft.com/office/drawing/2014/main" id="{FD6E738E-8A2B-47AF-B2D7-59C90AB935A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Metin Yer Tutucusu 16">
            <a:extLst>
              <a:ext uri="{FF2B5EF4-FFF2-40B4-BE49-F238E27FC236}">
                <a16:creationId xmlns:a16="http://schemas.microsoft.com/office/drawing/2014/main" id="{513A5E3B-E32F-4E68-B4A4-C9D846AF6BB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Metin Yer Tutucusu 17">
            <a:extLst>
              <a:ext uri="{FF2B5EF4-FFF2-40B4-BE49-F238E27FC236}">
                <a16:creationId xmlns:a16="http://schemas.microsoft.com/office/drawing/2014/main" id="{48CC8465-0A97-43E2-B928-85412ECDA74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4" name="Resim 23">
            <a:extLst>
              <a:ext uri="{FF2B5EF4-FFF2-40B4-BE49-F238E27FC236}">
                <a16:creationId xmlns:a16="http://schemas.microsoft.com/office/drawing/2014/main" id="{CA7ADC18-2CB0-4C2D-BFF2-774CFF84ED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39296F"/>
              </a:clrFrom>
              <a:clrTo>
                <a:srgbClr val="39296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6" t="48941" r="26396" b="18158"/>
          <a:stretch/>
        </p:blipFill>
        <p:spPr>
          <a:xfrm>
            <a:off x="23571419" y="46097"/>
            <a:ext cx="4591879" cy="237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06177"/>
      </p:ext>
    </p:extLst>
  </p:cSld>
  <p:clrMapOvr>
    <a:masterClrMapping/>
  </p:clrMapOvr>
</p:sld>
</file>

<file path=ppt/theme/theme1.xml><?xml version="1.0" encoding="utf-8"?>
<a:theme xmlns:a="http://schemas.openxmlformats.org/drawingml/2006/main" name="With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E52484C5-2A07-2C49-B337-18DDB169E4AB}"/>
    </a:ext>
  </a:extLst>
</a:theme>
</file>

<file path=ppt/theme/theme2.xml><?xml version="1.0" encoding="utf-8"?>
<a:theme xmlns:a="http://schemas.openxmlformats.org/drawingml/2006/main" name="Without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BA1418F4-8624-B34B-B26C-229127AB1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755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With Guides</vt:lpstr>
      <vt:lpstr>Without Guides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Station 5</dc:creator>
  <dc:description>This template is the property of PosterPresentations.com. Call us if you need help with this poster template._x000d_
1-866-649-3004           _x000d_
 (c)PosterPresentations.com</dc:description>
  <cp:lastModifiedBy>HALİL İBRAHİM TAŞDEMİR</cp:lastModifiedBy>
  <cp:revision>20</cp:revision>
  <dcterms:created xsi:type="dcterms:W3CDTF">2019-01-09T23:22:57Z</dcterms:created>
  <dcterms:modified xsi:type="dcterms:W3CDTF">2021-12-12T11:53:57Z</dcterms:modified>
</cp:coreProperties>
</file>