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2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25203150" cy="36004500"/>
  <p:notesSz cx="6858000" cy="9034463"/>
  <p:custDataLst>
    <p:tags r:id="rId5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80">
          <p15:clr>
            <a:srgbClr val="A4A3A4"/>
          </p15:clr>
        </p15:guide>
        <p15:guide id="2" orient="horz" pos="20829">
          <p15:clr>
            <a:srgbClr val="A4A3A4"/>
          </p15:clr>
        </p15:guide>
        <p15:guide id="3" orient="horz" pos="4861">
          <p15:clr>
            <a:srgbClr val="A4A3A4"/>
          </p15:clr>
        </p15:guide>
        <p15:guide id="4" orient="horz" pos="1851">
          <p15:clr>
            <a:srgbClr val="A4A3A4"/>
          </p15:clr>
        </p15:guide>
        <p15:guide id="5" orient="horz" pos="5399">
          <p15:clr>
            <a:srgbClr val="A4A3A4"/>
          </p15:clr>
        </p15:guide>
        <p15:guide id="6" orient="horz" pos="2429">
          <p15:clr>
            <a:srgbClr val="A4A3A4"/>
          </p15:clr>
        </p15:guide>
        <p15:guide id="7" orient="horz" pos="11609">
          <p15:clr>
            <a:srgbClr val="A4A3A4"/>
          </p15:clr>
        </p15:guide>
        <p15:guide id="8" pos="11007">
          <p15:clr>
            <a:srgbClr val="A4A3A4"/>
          </p15:clr>
        </p15:guide>
        <p15:guide id="9" pos="14155">
          <p15:clr>
            <a:srgbClr val="A4A3A4"/>
          </p15:clr>
        </p15:guide>
        <p15:guide id="10" pos="4894">
          <p15:clr>
            <a:srgbClr val="A4A3A4"/>
          </p15:clr>
        </p15:guide>
        <p15:guide id="11" pos="7806">
          <p15:clr>
            <a:srgbClr val="A4A3A4"/>
          </p15:clr>
        </p15:guide>
        <p15:guide id="12" pos="1721">
          <p15:clr>
            <a:srgbClr val="A4A3A4"/>
          </p15:clr>
        </p15:guide>
        <p15:guide id="13" pos="46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804"/>
    <a:srgbClr val="3C6600"/>
    <a:srgbClr val="FF3300"/>
    <a:srgbClr val="FFFFE9"/>
    <a:srgbClr val="CC0000"/>
    <a:srgbClr val="640021"/>
    <a:srgbClr val="993366"/>
    <a:srgbClr val="660033"/>
    <a:srgbClr val="990033"/>
    <a:srgbClr val="B033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3443" autoAdjust="0"/>
  </p:normalViewPr>
  <p:slideViewPr>
    <p:cSldViewPr>
      <p:cViewPr varScale="1">
        <p:scale>
          <a:sx n="20" d="100"/>
          <a:sy n="20" d="100"/>
        </p:scale>
        <p:origin x="2352" y="312"/>
      </p:cViewPr>
      <p:guideLst>
        <p:guide orient="horz" pos="19980"/>
        <p:guide orient="horz" pos="20829"/>
        <p:guide orient="horz" pos="4861"/>
        <p:guide orient="horz" pos="1851"/>
        <p:guide orient="horz" pos="5399"/>
        <p:guide orient="horz" pos="2429"/>
        <p:guide orient="horz" pos="11609"/>
        <p:guide pos="11007"/>
        <p:guide pos="14155"/>
        <p:guide pos="4894"/>
        <p:guide pos="7806"/>
        <p:guide pos="1721"/>
        <p:guide pos="46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l" defTabSz="896938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l" defTabSz="896938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latin typeface="Calibri" pitchFamily="34" charset="0"/>
              </a:defRPr>
            </a:lvl1pPr>
          </a:lstStyle>
          <a:p>
            <a:fld id="{8A42D2A6-9BB4-442F-BB68-E9A13660CB0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4919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l" defTabSz="896938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43138" y="677863"/>
            <a:ext cx="2371725" cy="3386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91013"/>
            <a:ext cx="5486400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l" defTabSz="896938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latin typeface="Calibri" pitchFamily="34" charset="0"/>
              </a:defRPr>
            </a:lvl1pPr>
          </a:lstStyle>
          <a:p>
            <a:fld id="{D9E60C20-D1D6-4603-B492-95886A125D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81307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-106" charset="0"/>
        <a:ea typeface="ＭＳ Ｐゴシック" pitchFamily="-65" charset="-128"/>
        <a:cs typeface="ＭＳ Ｐゴシック" pitchFamily="-65" charset="-128"/>
      </a:defRPr>
    </a:lvl1pPr>
    <a:lvl2pPr marL="8985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2pPr>
    <a:lvl3pPr marL="17986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3pPr>
    <a:lvl4pPr marL="26971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4pPr>
    <a:lvl5pPr marL="35988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5pPr>
    <a:lvl6pPr marL="4500085" algn="l" defTabSz="9000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00100" algn="l" defTabSz="9000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00117" algn="l" defTabSz="9000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200133" algn="l" defTabSz="9000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z="1800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150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6938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896938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896938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896938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896938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FECD0BB-3CE2-4180-9813-5676A3757C2B}" type="slidenum">
              <a:rPr lang="en-US" altLang="tr-TR" sz="1200"/>
              <a:pPr>
                <a:spcBef>
                  <a:spcPct val="0"/>
                </a:spcBef>
              </a:pPr>
              <a:t>1</a:t>
            </a:fld>
            <a:endParaRPr lang="en-US" altLang="tr-T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890236" y="11184745"/>
            <a:ext cx="21422678" cy="7717631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6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4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3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1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89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37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6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D731C3-AC39-41B8-9651-E0170690A499}" type="datetime4">
              <a:rPr lang="en-US" smtClean="0"/>
              <a:pPr>
                <a:defRPr/>
              </a:pPr>
              <a:t>March 21, 2025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DD8-1242-4FF5-A88C-9CFFFEEA0D49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4658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C5E4E1-AF7A-4596-BB7C-4136A21ECADE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E068-A651-4E3C-A979-ADE60C469170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5522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50362545" y="7567613"/>
            <a:ext cx="15629453" cy="1612868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474184" y="7567613"/>
            <a:ext cx="46468308" cy="1612868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73579-7E27-436F-BBD8-EBA74FCB2FB7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CB09-6F8A-486B-A907-32652F8A7001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2786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3485AF-AD7C-4915-B06E-94E5E1B04066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FC2C-1474-4A91-9B04-FF608806EEB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2291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90875" y="2313623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990875" y="1526025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285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656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484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313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141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89695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3798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8626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89141E-3AE3-454F-BF68-AC4C48FD7B16}" type="datetime4">
              <a:rPr lang="en-US" smtClean="0"/>
              <a:pPr>
                <a:defRPr/>
              </a:pPr>
              <a:t>March 21, 2025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CCB5-9B67-4E60-B468-36F1060A36F7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0473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474184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4943117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B13599-7FEE-4DB1-A8A8-F4B3CED29F08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36109-7CE8-4090-BB8B-22899CE09C9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9446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285" indent="0">
              <a:buNone/>
              <a:defRPr sz="7700" b="1"/>
            </a:lvl2pPr>
            <a:lvl3pPr marL="3496563" indent="0">
              <a:buNone/>
              <a:defRPr sz="6900" b="1"/>
            </a:lvl3pPr>
            <a:lvl4pPr marL="5244848" indent="0">
              <a:buNone/>
              <a:defRPr sz="6100" b="1"/>
            </a:lvl4pPr>
            <a:lvl5pPr marL="6993133" indent="0">
              <a:buNone/>
              <a:defRPr sz="6100" b="1"/>
            </a:lvl5pPr>
            <a:lvl6pPr marL="8741418" indent="0">
              <a:buNone/>
              <a:defRPr sz="6100" b="1"/>
            </a:lvl6pPr>
            <a:lvl7pPr marL="10489695" indent="0">
              <a:buNone/>
              <a:defRPr sz="6100" b="1"/>
            </a:lvl7pPr>
            <a:lvl8pPr marL="12237980" indent="0">
              <a:buNone/>
              <a:defRPr sz="6100" b="1"/>
            </a:lvl8pPr>
            <a:lvl9pPr marL="13986266" indent="0">
              <a:buNone/>
              <a:defRPr sz="61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12802854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285" indent="0">
              <a:buNone/>
              <a:defRPr sz="7700" b="1"/>
            </a:lvl2pPr>
            <a:lvl3pPr marL="3496563" indent="0">
              <a:buNone/>
              <a:defRPr sz="6900" b="1"/>
            </a:lvl3pPr>
            <a:lvl4pPr marL="5244848" indent="0">
              <a:buNone/>
              <a:defRPr sz="6100" b="1"/>
            </a:lvl4pPr>
            <a:lvl5pPr marL="6993133" indent="0">
              <a:buNone/>
              <a:defRPr sz="6100" b="1"/>
            </a:lvl5pPr>
            <a:lvl6pPr marL="8741418" indent="0">
              <a:buNone/>
              <a:defRPr sz="6100" b="1"/>
            </a:lvl6pPr>
            <a:lvl7pPr marL="10489695" indent="0">
              <a:buNone/>
              <a:defRPr sz="6100" b="1"/>
            </a:lvl7pPr>
            <a:lvl8pPr marL="12237980" indent="0">
              <a:buNone/>
              <a:defRPr sz="6100" b="1"/>
            </a:lvl8pPr>
            <a:lvl9pPr marL="13986266" indent="0">
              <a:buNone/>
              <a:defRPr sz="61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12802854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7FDF4B-EA41-4D03-A99F-A6ECC38C7160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A63C-CAFA-4D58-94E6-10A5146E672C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3269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C0A33A-9F57-41F7-BE6A-5E7D114CD0F3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3EB6-FAD1-4624-BE46-D49A1A67F22E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044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1DB88C-D3A1-46BA-B341-F9181D13CB13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651CD-2FD0-44B9-8C6C-C3910B092293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9786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60164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53732" y="1433526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260164" y="753428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285" indent="0">
              <a:buNone/>
              <a:defRPr sz="4600"/>
            </a:lvl2pPr>
            <a:lvl3pPr marL="3496563" indent="0">
              <a:buNone/>
              <a:defRPr sz="3800"/>
            </a:lvl3pPr>
            <a:lvl4pPr marL="5244848" indent="0">
              <a:buNone/>
              <a:defRPr sz="3400"/>
            </a:lvl4pPr>
            <a:lvl5pPr marL="6993133" indent="0">
              <a:buNone/>
              <a:defRPr sz="3400"/>
            </a:lvl5pPr>
            <a:lvl6pPr marL="8741418" indent="0">
              <a:buNone/>
              <a:defRPr sz="3400"/>
            </a:lvl6pPr>
            <a:lvl7pPr marL="10489695" indent="0">
              <a:buNone/>
              <a:defRPr sz="3400"/>
            </a:lvl7pPr>
            <a:lvl8pPr marL="12237980" indent="0">
              <a:buNone/>
              <a:defRPr sz="3400"/>
            </a:lvl8pPr>
            <a:lvl9pPr marL="13986266" indent="0">
              <a:buNone/>
              <a:defRPr sz="3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8045BE-CD69-4E37-93D5-0D103ACF5411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6D47-7919-45B1-A707-299C2F07A3B2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1022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285" indent="0">
              <a:buNone/>
              <a:defRPr sz="10700"/>
            </a:lvl2pPr>
            <a:lvl3pPr marL="3496563" indent="0">
              <a:buNone/>
              <a:defRPr sz="9200"/>
            </a:lvl3pPr>
            <a:lvl4pPr marL="5244848" indent="0">
              <a:buNone/>
              <a:defRPr sz="7700"/>
            </a:lvl4pPr>
            <a:lvl5pPr marL="6993133" indent="0">
              <a:buNone/>
              <a:defRPr sz="7700"/>
            </a:lvl5pPr>
            <a:lvl6pPr marL="8741418" indent="0">
              <a:buNone/>
              <a:defRPr sz="7700"/>
            </a:lvl6pPr>
            <a:lvl7pPr marL="10489695" indent="0">
              <a:buNone/>
              <a:defRPr sz="7700"/>
            </a:lvl7pPr>
            <a:lvl8pPr marL="12237980" indent="0">
              <a:buNone/>
              <a:defRPr sz="7700"/>
            </a:lvl8pPr>
            <a:lvl9pPr marL="13986266" indent="0">
              <a:buNone/>
              <a:defRPr sz="77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285" indent="0">
              <a:buNone/>
              <a:defRPr sz="4600"/>
            </a:lvl2pPr>
            <a:lvl3pPr marL="3496563" indent="0">
              <a:buNone/>
              <a:defRPr sz="3800"/>
            </a:lvl3pPr>
            <a:lvl4pPr marL="5244848" indent="0">
              <a:buNone/>
              <a:defRPr sz="3400"/>
            </a:lvl4pPr>
            <a:lvl5pPr marL="6993133" indent="0">
              <a:buNone/>
              <a:defRPr sz="3400"/>
            </a:lvl5pPr>
            <a:lvl6pPr marL="8741418" indent="0">
              <a:buNone/>
              <a:defRPr sz="3400"/>
            </a:lvl6pPr>
            <a:lvl7pPr marL="10489695" indent="0">
              <a:buNone/>
              <a:defRPr sz="3400"/>
            </a:lvl7pPr>
            <a:lvl8pPr marL="12237980" indent="0">
              <a:buNone/>
              <a:defRPr sz="3400"/>
            </a:lvl8pPr>
            <a:lvl9pPr marL="13986266" indent="0">
              <a:buNone/>
              <a:defRPr sz="3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4A0111-54A2-46BA-BB71-62204491B587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1607-7C9C-4014-878C-706E77D55771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138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659" tIns="174825" rIns="349659" bIns="174825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60158" y="8401063"/>
            <a:ext cx="22682835" cy="23761306"/>
          </a:xfrm>
          <a:prstGeom prst="rect">
            <a:avLst/>
          </a:prstGeom>
        </p:spPr>
        <p:txBody>
          <a:bodyPr vert="horz" lIns="349659" tIns="174825" rIns="349659" bIns="17482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659" tIns="174825" rIns="349659" bIns="174825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C5E4E1-AF7A-4596-BB7C-4136A21ECADE}" type="datetime4">
              <a:rPr lang="en-US" smtClean="0"/>
              <a:pPr>
                <a:defRPr/>
              </a:pPr>
              <a:t>March 21, 2025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659" tIns="174825" rIns="349659" bIns="174825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659" tIns="174825" rIns="349659" bIns="174825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BE068-A651-4E3C-A979-ADE60C469170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3043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ctr" defTabSz="3496563" rtl="0" eaLnBrk="1" latinLnBrk="0" hangingPunct="1">
        <a:spcBef>
          <a:spcPct val="0"/>
        </a:spcBef>
        <a:buNone/>
        <a:defRPr sz="168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210" indent="-1311210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12200" b="0" i="0" u="none" kern="1200">
          <a:solidFill>
            <a:schemeClr val="tx1"/>
          </a:solidFill>
          <a:latin typeface="+mn-lt"/>
          <a:ea typeface="+mn-ea"/>
          <a:cs typeface="+mn-cs"/>
        </a:defRPr>
      </a:lvl1pPr>
      <a:lvl2pPr marL="2840958" indent="-1092680" algn="l" defTabSz="3496563" rtl="0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0705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8990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275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5553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3838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2123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0408" indent="-874143" algn="l" defTabSz="349656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285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6563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4848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3133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1418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89695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37980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6266" algn="l" defTabSz="3496563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27"/>
          <p:cNvSpPr>
            <a:spLocks noChangeArrowheads="1"/>
          </p:cNvSpPr>
          <p:nvPr/>
        </p:nvSpPr>
        <p:spPr bwMode="auto">
          <a:xfrm>
            <a:off x="209550" y="19567525"/>
            <a:ext cx="8021638" cy="937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9975" tIns="89990" rIns="179975" bIns="89990"/>
          <a:lstStyle>
            <a:lvl1pPr marL="1522413" indent="-1522413" defTabSz="4062413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tr-TR" altLang="tr-TR" sz="340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83" name="Text Box 128"/>
          <p:cNvSpPr txBox="1">
            <a:spLocks noChangeArrowheads="1"/>
          </p:cNvSpPr>
          <p:nvPr/>
        </p:nvSpPr>
        <p:spPr bwMode="auto">
          <a:xfrm>
            <a:off x="209550" y="19734213"/>
            <a:ext cx="8021638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9975" tIns="89990" rIns="179975" bIns="89990">
            <a:spAutoFit/>
          </a:bodyPr>
          <a:lstStyle>
            <a:lvl1pPr defTabSz="4062413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tr-TR" altLang="tr-TR" sz="19700">
              <a:solidFill>
                <a:schemeClr val="tx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85" name="Text Box 151"/>
          <p:cNvSpPr txBox="1">
            <a:spLocks noChangeArrowheads="1"/>
          </p:cNvSpPr>
          <p:nvPr/>
        </p:nvSpPr>
        <p:spPr bwMode="auto">
          <a:xfrm>
            <a:off x="2511790" y="23999153"/>
            <a:ext cx="8597898" cy="88210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wrap="square" lIns="179975" tIns="89990" rIns="179975" bIns="89990">
            <a:spAutoFit/>
          </a:bodyPr>
          <a:lstStyle>
            <a:lvl1pPr defTabSz="4062413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4000" b="1" dirty="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Gereç ve Yöntem</a:t>
            </a:r>
            <a:endParaRPr lang="en-US" altLang="tr-TR" sz="4000" b="1" dirty="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87" name="Text Box 157"/>
          <p:cNvSpPr txBox="1">
            <a:spLocks noChangeArrowheads="1"/>
          </p:cNvSpPr>
          <p:nvPr/>
        </p:nvSpPr>
        <p:spPr bwMode="auto">
          <a:xfrm>
            <a:off x="15840901" y="31320374"/>
            <a:ext cx="6103937" cy="88210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wrap="square" lIns="179975" tIns="89990" rIns="179975" bIns="89990">
            <a:spAutoFit/>
          </a:bodyPr>
          <a:lstStyle>
            <a:lvl1pPr defTabSz="4062413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4000" b="1" dirty="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Kaynaklar</a:t>
            </a:r>
            <a:endParaRPr lang="en-US" altLang="tr-TR" sz="4000" b="1" dirty="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59" name="AutoShape 164"/>
          <p:cNvSpPr>
            <a:spLocks noChangeArrowheads="1"/>
          </p:cNvSpPr>
          <p:nvPr/>
        </p:nvSpPr>
        <p:spPr bwMode="auto">
          <a:xfrm>
            <a:off x="463547" y="10447870"/>
            <a:ext cx="12245978" cy="13269380"/>
          </a:xfrm>
          <a:prstGeom prst="roundRect">
            <a:avLst>
              <a:gd name="adj" fmla="val 9736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3" tIns="90002" rIns="180003" bIns="90002" anchor="ctr"/>
          <a:lstStyle>
            <a:lvl1pPr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altLang="tr-TR" dirty="0">
              <a:solidFill>
                <a:schemeClr val="accent1"/>
              </a:solidFill>
              <a:highlight>
                <a:srgbClr val="0000FF"/>
              </a:highlight>
            </a:endParaRPr>
          </a:p>
        </p:txBody>
      </p:sp>
      <p:sp>
        <p:nvSpPr>
          <p:cNvPr id="20490" name="Text Box 169"/>
          <p:cNvSpPr txBox="1">
            <a:spLocks noChangeArrowheads="1"/>
          </p:cNvSpPr>
          <p:nvPr/>
        </p:nvSpPr>
        <p:spPr bwMode="auto">
          <a:xfrm>
            <a:off x="2511790" y="9350466"/>
            <a:ext cx="8592772" cy="88210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lin ang="2700000" scaled="0"/>
            <a:tileRect/>
          </a:gradFill>
          <a:ln>
            <a:noFill/>
          </a:ln>
        </p:spPr>
        <p:txBody>
          <a:bodyPr wrap="square" lIns="179975" tIns="89990" rIns="179975" bIns="89990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r>
              <a:rPr lang="tr-TR" altLang="tr-TR" sz="4000" b="1" dirty="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Giriş</a:t>
            </a:r>
            <a:endParaRPr lang="tr-TR" altLang="tr-TR" sz="4000" dirty="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64" name="AutoShape 172"/>
          <p:cNvSpPr>
            <a:spLocks noChangeArrowheads="1"/>
          </p:cNvSpPr>
          <p:nvPr/>
        </p:nvSpPr>
        <p:spPr bwMode="auto">
          <a:xfrm>
            <a:off x="13287374" y="32417780"/>
            <a:ext cx="11439525" cy="3400827"/>
          </a:xfrm>
          <a:prstGeom prst="roundRect">
            <a:avLst>
              <a:gd name="adj" fmla="val 16667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3" tIns="90002" rIns="180003" bIns="90002"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endParaRPr lang="tr-TR" altLang="tr-TR" sz="19700">
              <a:solidFill>
                <a:schemeClr val="tx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65" name="AutoShape 165"/>
          <p:cNvSpPr>
            <a:spLocks noChangeArrowheads="1"/>
          </p:cNvSpPr>
          <p:nvPr/>
        </p:nvSpPr>
        <p:spPr bwMode="auto">
          <a:xfrm>
            <a:off x="476250" y="25163165"/>
            <a:ext cx="12242800" cy="10655442"/>
          </a:xfrm>
          <a:prstGeom prst="roundRect">
            <a:avLst>
              <a:gd name="adj" fmla="val 6417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3" tIns="90002" rIns="180003" bIns="90002"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endParaRPr lang="tr-TR" altLang="tr-TR" sz="19700">
              <a:solidFill>
                <a:schemeClr val="tx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94" name="Rectangle 54"/>
          <p:cNvSpPr>
            <a:spLocks noChangeArrowheads="1"/>
          </p:cNvSpPr>
          <p:nvPr/>
        </p:nvSpPr>
        <p:spPr bwMode="auto">
          <a:xfrm>
            <a:off x="12493625" y="2057400"/>
            <a:ext cx="215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/>
            <a:r>
              <a:rPr lang="en-US" altLang="tr-TR" sz="1000" b="1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tr-TR" sz="15900">
              <a:solidFill>
                <a:schemeClr val="tx2"/>
              </a:solidFill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0496" name="Rectangle 59"/>
          <p:cNvSpPr>
            <a:spLocks noChangeArrowheads="1"/>
          </p:cNvSpPr>
          <p:nvPr/>
        </p:nvSpPr>
        <p:spPr bwMode="auto">
          <a:xfrm>
            <a:off x="12509500" y="-1016000"/>
            <a:ext cx="184150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/>
            <a:endParaRPr lang="tr-TR" altLang="tr-TR" sz="15900">
              <a:solidFill>
                <a:schemeClr val="tx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97" name="Rectangle 60"/>
          <p:cNvSpPr>
            <a:spLocks noChangeArrowheads="1"/>
          </p:cNvSpPr>
          <p:nvPr/>
        </p:nvSpPr>
        <p:spPr bwMode="auto">
          <a:xfrm>
            <a:off x="12493625" y="2311400"/>
            <a:ext cx="215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/>
            <a:r>
              <a:rPr lang="en-US" altLang="tr-TR" sz="1000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tr-TR" sz="15900">
              <a:solidFill>
                <a:schemeClr val="tx2"/>
              </a:solidFill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0498" name="Rectangle 61"/>
          <p:cNvSpPr>
            <a:spLocks noChangeArrowheads="1"/>
          </p:cNvSpPr>
          <p:nvPr/>
        </p:nvSpPr>
        <p:spPr bwMode="auto">
          <a:xfrm>
            <a:off x="12493625" y="4237038"/>
            <a:ext cx="215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01863" algn="l"/>
              </a:tabLs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/>
            <a:r>
              <a:rPr lang="en-US" altLang="tr-TR" sz="1000" b="1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tr-TR" sz="15900">
              <a:solidFill>
                <a:schemeClr val="tx2"/>
              </a:solidFill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0499" name="Rectangle 65"/>
          <p:cNvSpPr>
            <a:spLocks noChangeArrowheads="1"/>
          </p:cNvSpPr>
          <p:nvPr/>
        </p:nvSpPr>
        <p:spPr bwMode="auto">
          <a:xfrm>
            <a:off x="12509500" y="-1308100"/>
            <a:ext cx="1841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endParaRPr lang="tr-TR" altLang="tr-TR" sz="19700">
              <a:solidFill>
                <a:schemeClr val="tx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500" name="Rectangle 66"/>
          <p:cNvSpPr>
            <a:spLocks noChangeArrowheads="1"/>
          </p:cNvSpPr>
          <p:nvPr/>
        </p:nvSpPr>
        <p:spPr bwMode="auto">
          <a:xfrm>
            <a:off x="12493625" y="2395538"/>
            <a:ext cx="215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/>
            <a:r>
              <a:rPr lang="en-US" altLang="tr-TR" sz="1000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tr-TR" sz="15900">
              <a:solidFill>
                <a:schemeClr val="tx2"/>
              </a:solidFill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0501" name="Rectangle 67"/>
          <p:cNvSpPr>
            <a:spLocks noChangeArrowheads="1"/>
          </p:cNvSpPr>
          <p:nvPr/>
        </p:nvSpPr>
        <p:spPr bwMode="auto">
          <a:xfrm>
            <a:off x="12493625" y="4406900"/>
            <a:ext cx="215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/>
            <a:r>
              <a:rPr lang="en-US" altLang="tr-TR" sz="1000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tr-TR" sz="15900">
              <a:solidFill>
                <a:schemeClr val="tx2"/>
              </a:solidFill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0502" name="Rectangle 70"/>
          <p:cNvSpPr>
            <a:spLocks noChangeArrowheads="1"/>
          </p:cNvSpPr>
          <p:nvPr/>
        </p:nvSpPr>
        <p:spPr bwMode="auto">
          <a:xfrm>
            <a:off x="12509500" y="-1308100"/>
            <a:ext cx="1841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endParaRPr lang="tr-TR" altLang="tr-TR" sz="19700">
              <a:solidFill>
                <a:schemeClr val="tx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503" name="Rectangle 71"/>
          <p:cNvSpPr>
            <a:spLocks noChangeArrowheads="1"/>
          </p:cNvSpPr>
          <p:nvPr/>
        </p:nvSpPr>
        <p:spPr bwMode="auto">
          <a:xfrm>
            <a:off x="12493625" y="2057400"/>
            <a:ext cx="215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/>
            <a:r>
              <a:rPr lang="en-US" altLang="tr-TR" sz="1000" b="1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tr-TR" sz="15900">
              <a:solidFill>
                <a:schemeClr val="tx2"/>
              </a:solidFill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0505" name="Rectangle 103"/>
          <p:cNvSpPr>
            <a:spLocks noChangeArrowheads="1"/>
          </p:cNvSpPr>
          <p:nvPr/>
        </p:nvSpPr>
        <p:spPr bwMode="auto">
          <a:xfrm>
            <a:off x="12493625" y="2532063"/>
            <a:ext cx="215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/>
            <a:r>
              <a:rPr lang="en-US" altLang="tr-TR" sz="1000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tr-TR" sz="19700">
              <a:solidFill>
                <a:schemeClr val="tx2"/>
              </a:solidFill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0506" name="Rectangle 104"/>
          <p:cNvSpPr>
            <a:spLocks noChangeArrowheads="1"/>
          </p:cNvSpPr>
          <p:nvPr/>
        </p:nvSpPr>
        <p:spPr bwMode="auto">
          <a:xfrm>
            <a:off x="12493625" y="4681538"/>
            <a:ext cx="215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5" rIns="91432" bIns="45715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/>
            <a:r>
              <a:rPr lang="en-US" altLang="tr-TR" sz="1000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tr-TR" sz="19700">
              <a:solidFill>
                <a:schemeClr val="tx2"/>
              </a:solidFill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0510" name="Text Box 151"/>
          <p:cNvSpPr txBox="1">
            <a:spLocks noChangeArrowheads="1"/>
          </p:cNvSpPr>
          <p:nvPr/>
        </p:nvSpPr>
        <p:spPr bwMode="auto">
          <a:xfrm>
            <a:off x="14710751" y="9350465"/>
            <a:ext cx="8592772" cy="88210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wrap="square" lIns="179975" tIns="89990" rIns="179975" bIns="89990">
            <a:spAutoFit/>
          </a:bodyPr>
          <a:lstStyle>
            <a:lvl1pPr defTabSz="4062413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062413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062413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06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tr-TR" sz="4000" b="1" dirty="0" err="1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Sonuç</a:t>
            </a:r>
            <a:r>
              <a:rPr lang="en-US" altLang="tr-TR" sz="4000" b="1" dirty="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n-US" altLang="tr-TR" sz="4000" b="1" dirty="0" err="1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ve</a:t>
            </a:r>
            <a:r>
              <a:rPr lang="en-US" altLang="tr-TR" sz="4000" b="1" dirty="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n-US" altLang="tr-TR" sz="4000" b="1" dirty="0" err="1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Bulgular</a:t>
            </a:r>
            <a:endParaRPr lang="en-US" altLang="tr-TR" sz="4000" b="1" dirty="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511" name="Başlık 1"/>
          <p:cNvSpPr>
            <a:spLocks noGrp="1"/>
          </p:cNvSpPr>
          <p:nvPr>
            <p:ph type="title"/>
          </p:nvPr>
        </p:nvSpPr>
        <p:spPr>
          <a:xfrm>
            <a:off x="358775" y="5452937"/>
            <a:ext cx="24485600" cy="32131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6000" b="1" dirty="0"/>
              <a:t>Bildiri İsmi</a:t>
            </a:r>
            <a:br>
              <a:rPr lang="tr-TR" altLang="tr-TR" sz="3600" b="1" dirty="0"/>
            </a:br>
            <a:r>
              <a:rPr lang="tr-TR" altLang="tr-TR" sz="3600" b="1" u="sng" dirty="0"/>
              <a:t>Yazar1 * </a:t>
            </a:r>
            <a:r>
              <a:rPr lang="tr-TR" altLang="tr-TR" sz="3600" b="1" dirty="0"/>
              <a:t>, Yazar 2</a:t>
            </a:r>
            <a:br>
              <a:rPr lang="tr-TR" altLang="tr-TR" sz="3600" b="1" dirty="0"/>
            </a:br>
            <a:r>
              <a:rPr lang="tr-TR" altLang="tr-TR" sz="3200" dirty="0"/>
              <a:t>1 Burdur Mehmet Akif Ersoy Üniversitesi, Sağlık Bilimleri Fakültesi, Burdur , Türkiye</a:t>
            </a:r>
            <a:br>
              <a:rPr lang="tr-TR" altLang="tr-TR" sz="3200" dirty="0"/>
            </a:br>
            <a:r>
              <a:rPr lang="tr-TR" altLang="tr-TR" sz="3200" dirty="0"/>
              <a:t>2 Aydın Adnan Menderes Üniversitesi Ziraat Fakültesi Aydın, Türkiye</a:t>
            </a:r>
            <a:br>
              <a:rPr lang="tr-TR" altLang="tr-TR" sz="3200" dirty="0"/>
            </a:br>
            <a:r>
              <a:rPr lang="tr-TR" altLang="tr-TR" sz="3200" dirty="0"/>
              <a:t>1xxxx@maku.edu.tr, 2yyy@adu.edu.tr</a:t>
            </a:r>
            <a:endParaRPr lang="tr-TR" altLang="tr-TR" sz="1800" dirty="0">
              <a:solidFill>
                <a:schemeClr val="tx1"/>
              </a:solidFill>
            </a:endParaRPr>
          </a:p>
        </p:txBody>
      </p:sp>
      <p:sp>
        <p:nvSpPr>
          <p:cNvPr id="45" name="AutoShape 164"/>
          <p:cNvSpPr>
            <a:spLocks noChangeArrowheads="1"/>
          </p:cNvSpPr>
          <p:nvPr/>
        </p:nvSpPr>
        <p:spPr bwMode="auto">
          <a:xfrm>
            <a:off x="13287375" y="10447871"/>
            <a:ext cx="11439525" cy="20657206"/>
          </a:xfrm>
          <a:prstGeom prst="roundRect">
            <a:avLst>
              <a:gd name="adj" fmla="val 9736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80003" tIns="90002" rIns="180003" bIns="90002"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endParaRPr lang="tr-TR" altLang="tr-TR" sz="19700">
              <a:solidFill>
                <a:schemeClr val="tx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514" name="Text Box 166"/>
          <p:cNvSpPr txBox="1">
            <a:spLocks noChangeArrowheads="1"/>
          </p:cNvSpPr>
          <p:nvPr/>
        </p:nvSpPr>
        <p:spPr bwMode="auto">
          <a:xfrm>
            <a:off x="1781175" y="10960301"/>
            <a:ext cx="9563100" cy="72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9975" tIns="89990" rIns="179975" bIns="89990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 eaLnBrk="1" hangingPunct="1"/>
            <a:r>
              <a:rPr lang="tr-TR" altLang="tr-TR" sz="3500" dirty="0">
                <a:latin typeface="Arial" charset="0"/>
                <a:ea typeface="ＭＳ Ｐゴシック" pitchFamily="34" charset="-128"/>
              </a:rPr>
              <a:t>Poster baskı boyutları 70x100 cm olmalıdır.</a:t>
            </a:r>
            <a:endParaRPr lang="en-US" altLang="tr-TR" sz="3500" dirty="0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7FEC6736-0A7D-E6A8-539E-FD8509E2B74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14" t="30437" r="-814" b="28892"/>
          <a:stretch/>
        </p:blipFill>
        <p:spPr>
          <a:xfrm>
            <a:off x="731837" y="478972"/>
            <a:ext cx="9657732" cy="3927927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EDC70F5A-5D78-63C0-FF84-E2AD79489AC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9299" b="39658"/>
          <a:stretch/>
        </p:blipFill>
        <p:spPr>
          <a:xfrm>
            <a:off x="12481819" y="1271656"/>
            <a:ext cx="12822103" cy="269818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Çalışma Başlığı Öğrenci Adı Soyadı – Öğrenci No - Bölümü&amp;quot;&quot;/&gt;&lt;property id=&quot;20307&quot; value=&quot;259&quot;/&gt;&lt;/object&gt;&lt;/object&gt;&lt;object type=&quot;8&quot; unique_id=&quot;100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6460</TotalTime>
  <Words>74</Words>
  <Application>Microsoft Macintosh PowerPoint</Application>
  <PresentationFormat>Özel</PresentationFormat>
  <Paragraphs>15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Ofis Teması</vt:lpstr>
      <vt:lpstr>Bildiri İsmi Yazar1 * , Yazar 2 1 Burdur Mehmet Akif Ersoy Üniversitesi, Sağlık Bilimleri Fakültesi, Burdur , Türkiye 2 Aydın Adnan Menderes Üniversitesi Ziraat Fakültesi Aydın, Türkiye 1xxxx@maku.edu.tr, 2yyy@adu.edu.tr</vt:lpstr>
    </vt:vector>
  </TitlesOfParts>
  <Company>SciFor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hakan</dc:creator>
  <cp:lastModifiedBy>Mümin Polat</cp:lastModifiedBy>
  <cp:revision>367</cp:revision>
  <dcterms:created xsi:type="dcterms:W3CDTF">2008-07-23T19:29:08Z</dcterms:created>
  <dcterms:modified xsi:type="dcterms:W3CDTF">2025-03-21T10:35:28Z</dcterms:modified>
</cp:coreProperties>
</file>